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6.xml" ContentType="application/inkml+xml"/>
  <Override PartName="/ppt/ink/ink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57" r:id="rId5"/>
    <p:sldId id="262" r:id="rId6"/>
    <p:sldId id="270" r:id="rId7"/>
    <p:sldId id="269" r:id="rId8"/>
    <p:sldId id="263" r:id="rId9"/>
    <p:sldId id="271" r:id="rId10"/>
    <p:sldId id="272" r:id="rId11"/>
    <p:sldId id="264" r:id="rId12"/>
    <p:sldId id="273" r:id="rId13"/>
    <p:sldId id="274" r:id="rId14"/>
    <p:sldId id="275" r:id="rId15"/>
    <p:sldId id="278" r:id="rId16"/>
    <p:sldId id="281" r:id="rId17"/>
    <p:sldId id="279" r:id="rId18"/>
    <p:sldId id="277" r:id="rId19"/>
    <p:sldId id="280" r:id="rId20"/>
    <p:sldId id="276" r:id="rId21"/>
    <p:sldId id="268" r:id="rId22"/>
    <p:sldId id="282"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9ABD76-BFF4-4400-8CE2-70B369372363}">
          <p14:sldIdLst>
            <p14:sldId id="257"/>
          </p14:sldIdLst>
        </p14:section>
        <p14:section name="Present The Issue" id="{9172AA98-B9A8-4EAB-99AD-F8090C8E05EA}">
          <p14:sldIdLst>
            <p14:sldId id="262"/>
            <p14:sldId id="270"/>
            <p14:sldId id="269"/>
          </p14:sldIdLst>
        </p14:section>
        <p14:section name="Identify Sources of Data" id="{81FD3148-D8E9-48E4-AECD-1D34CE98F476}">
          <p14:sldIdLst>
            <p14:sldId id="263"/>
            <p14:sldId id="271"/>
            <p14:sldId id="272"/>
          </p14:sldIdLst>
        </p14:section>
        <p14:section name="Analyse Sources of Data" id="{C4CB692D-EEA1-4D60-A0AB-06632AFA364B}">
          <p14:sldIdLst>
            <p14:sldId id="264"/>
            <p14:sldId id="273"/>
            <p14:sldId id="274"/>
            <p14:sldId id="275"/>
            <p14:sldId id="278"/>
            <p14:sldId id="281"/>
            <p14:sldId id="279"/>
            <p14:sldId id="277"/>
            <p14:sldId id="280"/>
          </p14:sldIdLst>
        </p14:section>
        <p14:section name="NLP Solution Discussion" id="{3DD337FA-1E83-4925-B49A-A40FB0439F30}">
          <p14:sldIdLst>
            <p14:sldId id="276"/>
          </p14:sldIdLst>
        </p14:section>
        <p14:section name="References" id="{23C9EC78-D28B-4A4A-A8D7-24FA6137B6B8}">
          <p14:sldIdLst>
            <p14:sldId id="268"/>
          </p14:sldIdLst>
        </p14:section>
        <p14:section name="Appendices" id="{27900C8B-392E-4C07-A412-750EE8489F01}">
          <p14:sldIdLst>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75A25-7A01-478B-8021-B9AC55A025DF}" v="86" dt="2025-03-23T13:51:01.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54237" autoAdjust="0"/>
  </p:normalViewPr>
  <p:slideViewPr>
    <p:cSldViewPr snapToGrid="0">
      <p:cViewPr>
        <p:scale>
          <a:sx n="75" d="100"/>
          <a:sy n="75" d="100"/>
        </p:scale>
        <p:origin x="2238" y="-26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ter Kruger-Ilingworth" userId="30dae8a7-acd0-4173-b20b-f0691cf06ecf" providerId="ADAL" clId="{57A08263-9C3E-4E68-827F-7AFE9755BF66}"/>
    <pc:docChg chg="undo custSel addSld delSld modSld sldOrd addSection modSection">
      <pc:chgData name="Hunter Kruger-Ilingworth" userId="30dae8a7-acd0-4173-b20b-f0691cf06ecf" providerId="ADAL" clId="{57A08263-9C3E-4E68-827F-7AFE9755BF66}" dt="2025-03-23T04:03:28.498" v="10076" actId="20577"/>
      <pc:docMkLst>
        <pc:docMk/>
      </pc:docMkLst>
      <pc:sldChg chg="addSp delSp modSp mod">
        <pc:chgData name="Hunter Kruger-Ilingworth" userId="30dae8a7-acd0-4173-b20b-f0691cf06ecf" providerId="ADAL" clId="{57A08263-9C3E-4E68-827F-7AFE9755BF66}" dt="2025-03-20T06:15:19.708" v="2713"/>
        <pc:sldMkLst>
          <pc:docMk/>
          <pc:sldMk cId="1676685789" sldId="257"/>
        </pc:sldMkLst>
        <pc:spChg chg="mod">
          <ac:chgData name="Hunter Kruger-Ilingworth" userId="30dae8a7-acd0-4173-b20b-f0691cf06ecf" providerId="ADAL" clId="{57A08263-9C3E-4E68-827F-7AFE9755BF66}" dt="2025-03-20T06:14:25.615" v="2631" actId="1076"/>
          <ac:spMkLst>
            <pc:docMk/>
            <pc:sldMk cId="1676685789" sldId="257"/>
            <ac:spMk id="3" creationId="{00000000-0000-0000-0000-000000000000}"/>
          </ac:spMkLst>
        </pc:spChg>
        <pc:picChg chg="add mod">
          <ac:chgData name="Hunter Kruger-Ilingworth" userId="30dae8a7-acd0-4173-b20b-f0691cf06ecf" providerId="ADAL" clId="{57A08263-9C3E-4E68-827F-7AFE9755BF66}" dt="2025-03-20T06:15:19.708" v="2713"/>
          <ac:picMkLst>
            <pc:docMk/>
            <pc:sldMk cId="1676685789" sldId="257"/>
            <ac:picMk id="1028" creationId="{9DA47C41-E278-E863-0239-EA9D5FF7046A}"/>
          </ac:picMkLst>
        </pc:picChg>
      </pc:sldChg>
      <pc:sldChg chg="addSp modSp mod modNotesTx">
        <pc:chgData name="Hunter Kruger-Ilingworth" userId="30dae8a7-acd0-4173-b20b-f0691cf06ecf" providerId="ADAL" clId="{57A08263-9C3E-4E68-827F-7AFE9755BF66}" dt="2025-03-20T05:36:37.914" v="2560" actId="313"/>
        <pc:sldMkLst>
          <pc:docMk/>
          <pc:sldMk cId="2260459622" sldId="262"/>
        </pc:sldMkLst>
        <pc:spChg chg="mod">
          <ac:chgData name="Hunter Kruger-Ilingworth" userId="30dae8a7-acd0-4173-b20b-f0691cf06ecf" providerId="ADAL" clId="{57A08263-9C3E-4E68-827F-7AFE9755BF66}" dt="2025-03-20T00:33:32.198" v="221" actId="20577"/>
          <ac:spMkLst>
            <pc:docMk/>
            <pc:sldMk cId="2260459622" sldId="262"/>
            <ac:spMk id="2" creationId="{7A1CB4E7-0CAA-D117-0CBA-F93233DCA528}"/>
          </ac:spMkLst>
        </pc:spChg>
        <pc:spChg chg="mod">
          <ac:chgData name="Hunter Kruger-Ilingworth" userId="30dae8a7-acd0-4173-b20b-f0691cf06ecf" providerId="ADAL" clId="{57A08263-9C3E-4E68-827F-7AFE9755BF66}" dt="2025-03-20T02:02:43.099" v="1400" actId="14"/>
          <ac:spMkLst>
            <pc:docMk/>
            <pc:sldMk cId="2260459622" sldId="262"/>
            <ac:spMk id="3" creationId="{C20EAE2D-5CDA-0D03-1F29-8368777F4CF3}"/>
          </ac:spMkLst>
        </pc:spChg>
        <pc:picChg chg="add mod">
          <ac:chgData name="Hunter Kruger-Ilingworth" userId="30dae8a7-acd0-4173-b20b-f0691cf06ecf" providerId="ADAL" clId="{57A08263-9C3E-4E68-827F-7AFE9755BF66}" dt="2025-03-20T00:54:12.437" v="1247" actId="1076"/>
          <ac:picMkLst>
            <pc:docMk/>
            <pc:sldMk cId="2260459622" sldId="262"/>
            <ac:picMk id="1026" creationId="{F83CB1EB-9EF8-A6EA-7129-F1F6E5083C13}"/>
          </ac:picMkLst>
        </pc:picChg>
      </pc:sldChg>
      <pc:sldChg chg="addSp delSp modSp mod modNotesTx">
        <pc:chgData name="Hunter Kruger-Ilingworth" userId="30dae8a7-acd0-4173-b20b-f0691cf06ecf" providerId="ADAL" clId="{57A08263-9C3E-4E68-827F-7AFE9755BF66}" dt="2025-03-23T02:41:23.606" v="8946" actId="20577"/>
        <pc:sldMkLst>
          <pc:docMk/>
          <pc:sldMk cId="3183694852" sldId="263"/>
        </pc:sldMkLst>
        <pc:spChg chg="mod">
          <ac:chgData name="Hunter Kruger-Ilingworth" userId="30dae8a7-acd0-4173-b20b-f0691cf06ecf" providerId="ADAL" clId="{57A08263-9C3E-4E68-827F-7AFE9755BF66}" dt="2025-03-20T05:35:56.534" v="2456" actId="20577"/>
          <ac:spMkLst>
            <pc:docMk/>
            <pc:sldMk cId="3183694852" sldId="263"/>
            <ac:spMk id="2" creationId="{D0D20DB3-D114-3A0F-C5D6-B36051FD1CE5}"/>
          </ac:spMkLst>
        </pc:spChg>
        <pc:spChg chg="mod">
          <ac:chgData name="Hunter Kruger-Ilingworth" userId="30dae8a7-acd0-4173-b20b-f0691cf06ecf" providerId="ADAL" clId="{57A08263-9C3E-4E68-827F-7AFE9755BF66}" dt="2025-03-23T02:41:23.606" v="8946" actId="20577"/>
          <ac:spMkLst>
            <pc:docMk/>
            <pc:sldMk cId="3183694852" sldId="263"/>
            <ac:spMk id="3" creationId="{7AC216F4-2226-142A-0CF4-9BD812D66526}"/>
          </ac:spMkLst>
        </pc:spChg>
        <pc:spChg chg="add mod">
          <ac:chgData name="Hunter Kruger-Ilingworth" userId="30dae8a7-acd0-4173-b20b-f0691cf06ecf" providerId="ADAL" clId="{57A08263-9C3E-4E68-827F-7AFE9755BF66}" dt="2025-03-20T06:30:42.502" v="3783" actId="1076"/>
          <ac:spMkLst>
            <pc:docMk/>
            <pc:sldMk cId="3183694852" sldId="263"/>
            <ac:spMk id="13" creationId="{BEF5309F-C7C4-0288-2529-A47EF7E2252A}"/>
          </ac:spMkLst>
        </pc:spChg>
        <pc:picChg chg="add mod ord">
          <ac:chgData name="Hunter Kruger-Ilingworth" userId="30dae8a7-acd0-4173-b20b-f0691cf06ecf" providerId="ADAL" clId="{57A08263-9C3E-4E68-827F-7AFE9755BF66}" dt="2025-03-20T06:28:22.412" v="3720" actId="167"/>
          <ac:picMkLst>
            <pc:docMk/>
            <pc:sldMk cId="3183694852" sldId="263"/>
            <ac:picMk id="5" creationId="{FE0C982F-1483-FB98-5FBC-42EBEC66FD1F}"/>
          </ac:picMkLst>
        </pc:picChg>
        <pc:picChg chg="add mod ord">
          <ac:chgData name="Hunter Kruger-Ilingworth" userId="30dae8a7-acd0-4173-b20b-f0691cf06ecf" providerId="ADAL" clId="{57A08263-9C3E-4E68-827F-7AFE9755BF66}" dt="2025-03-20T06:28:39.608" v="3724" actId="1076"/>
          <ac:picMkLst>
            <pc:docMk/>
            <pc:sldMk cId="3183694852" sldId="263"/>
            <ac:picMk id="7" creationId="{854E93A9-FA44-FCA3-90BD-DD02718C6F60}"/>
          </ac:picMkLst>
        </pc:picChg>
        <pc:inkChg chg="add mod">
          <ac:chgData name="Hunter Kruger-Ilingworth" userId="30dae8a7-acd0-4173-b20b-f0691cf06ecf" providerId="ADAL" clId="{57A08263-9C3E-4E68-827F-7AFE9755BF66}" dt="2025-03-20T06:30:57.669" v="3787" actId="14100"/>
          <ac:inkMkLst>
            <pc:docMk/>
            <pc:sldMk cId="3183694852" sldId="263"/>
            <ac:inkMk id="10" creationId="{1A93872B-5FA2-50C7-9429-0B7E47F63B5B}"/>
          </ac:inkMkLst>
        </pc:inkChg>
        <pc:inkChg chg="add mod">
          <ac:chgData name="Hunter Kruger-Ilingworth" userId="30dae8a7-acd0-4173-b20b-f0691cf06ecf" providerId="ADAL" clId="{57A08263-9C3E-4E68-827F-7AFE9755BF66}" dt="2025-03-20T06:30:48.225" v="3785" actId="14100"/>
          <ac:inkMkLst>
            <pc:docMk/>
            <pc:sldMk cId="3183694852" sldId="263"/>
            <ac:inkMk id="12" creationId="{5DB9B99D-A194-9A4C-CF34-DAABF452FFE6}"/>
          </ac:inkMkLst>
        </pc:inkChg>
      </pc:sldChg>
      <pc:sldChg chg="addSp delSp modSp mod modNotesTx">
        <pc:chgData name="Hunter Kruger-Ilingworth" userId="30dae8a7-acd0-4173-b20b-f0691cf06ecf" providerId="ADAL" clId="{57A08263-9C3E-4E68-827F-7AFE9755BF66}" dt="2025-03-21T00:52:46.352" v="5706" actId="1076"/>
        <pc:sldMkLst>
          <pc:docMk/>
          <pc:sldMk cId="3496460686" sldId="264"/>
        </pc:sldMkLst>
        <pc:spChg chg="mod">
          <ac:chgData name="Hunter Kruger-Ilingworth" userId="30dae8a7-acd0-4173-b20b-f0691cf06ecf" providerId="ADAL" clId="{57A08263-9C3E-4E68-827F-7AFE9755BF66}" dt="2025-03-21T00:29:26.356" v="5386" actId="14100"/>
          <ac:spMkLst>
            <pc:docMk/>
            <pc:sldMk cId="3496460686" sldId="264"/>
            <ac:spMk id="2" creationId="{1E749542-D62C-A3E1-EF98-6C349E3764F4}"/>
          </ac:spMkLst>
        </pc:spChg>
        <pc:spChg chg="mod">
          <ac:chgData name="Hunter Kruger-Ilingworth" userId="30dae8a7-acd0-4173-b20b-f0691cf06ecf" providerId="ADAL" clId="{57A08263-9C3E-4E68-827F-7AFE9755BF66}" dt="2025-03-21T00:52:46.352" v="5706" actId="1076"/>
          <ac:spMkLst>
            <pc:docMk/>
            <pc:sldMk cId="3496460686" sldId="264"/>
            <ac:spMk id="3" creationId="{D75205D3-1A29-1361-FF6C-6C8DC077F698}"/>
          </ac:spMkLst>
        </pc:spChg>
      </pc:sldChg>
      <pc:sldChg chg="modSp mod">
        <pc:chgData name="Hunter Kruger-Ilingworth" userId="30dae8a7-acd0-4173-b20b-f0691cf06ecf" providerId="ADAL" clId="{57A08263-9C3E-4E68-827F-7AFE9755BF66}" dt="2025-03-20T23:52:02.013" v="4721" actId="20577"/>
        <pc:sldMkLst>
          <pc:docMk/>
          <pc:sldMk cId="3637289518" sldId="265"/>
        </pc:sldMkLst>
      </pc:sldChg>
      <pc:sldChg chg="del modNotesTx">
        <pc:chgData name="Hunter Kruger-Ilingworth" userId="30dae8a7-acd0-4173-b20b-f0691cf06ecf" providerId="ADAL" clId="{57A08263-9C3E-4E68-827F-7AFE9755BF66}" dt="2025-03-20T03:23:58.148" v="2168" actId="2696"/>
        <pc:sldMkLst>
          <pc:docMk/>
          <pc:sldMk cId="603091860" sldId="267"/>
        </pc:sldMkLst>
      </pc:sldChg>
      <pc:sldChg chg="modSp new mod">
        <pc:chgData name="Hunter Kruger-Ilingworth" userId="30dae8a7-acd0-4173-b20b-f0691cf06ecf" providerId="ADAL" clId="{57A08263-9C3E-4E68-827F-7AFE9755BF66}" dt="2025-03-21T00:51:30.440" v="5702" actId="20577"/>
        <pc:sldMkLst>
          <pc:docMk/>
          <pc:sldMk cId="1871020295" sldId="268"/>
        </pc:sldMkLst>
        <pc:spChg chg="mod">
          <ac:chgData name="Hunter Kruger-Ilingworth" userId="30dae8a7-acd0-4173-b20b-f0691cf06ecf" providerId="ADAL" clId="{57A08263-9C3E-4E68-827F-7AFE9755BF66}" dt="2025-03-20T00:50:48.545" v="1226" actId="20577"/>
          <ac:spMkLst>
            <pc:docMk/>
            <pc:sldMk cId="1871020295" sldId="268"/>
            <ac:spMk id="2" creationId="{8652B788-3DFA-3ACB-39F4-A407192D2A57}"/>
          </ac:spMkLst>
        </pc:spChg>
        <pc:spChg chg="mod">
          <ac:chgData name="Hunter Kruger-Ilingworth" userId="30dae8a7-acd0-4173-b20b-f0691cf06ecf" providerId="ADAL" clId="{57A08263-9C3E-4E68-827F-7AFE9755BF66}" dt="2025-03-21T00:51:30.440" v="5702" actId="20577"/>
          <ac:spMkLst>
            <pc:docMk/>
            <pc:sldMk cId="1871020295" sldId="268"/>
            <ac:spMk id="3" creationId="{2D978BB0-157C-0BB0-5023-5A6E08A229F7}"/>
          </ac:spMkLst>
        </pc:spChg>
      </pc:sldChg>
      <pc:sldChg chg="addSp delSp modSp new mod ord modNotesTx">
        <pc:chgData name="Hunter Kruger-Ilingworth" userId="30dae8a7-acd0-4173-b20b-f0691cf06ecf" providerId="ADAL" clId="{57A08263-9C3E-4E68-827F-7AFE9755BF66}" dt="2025-03-22T09:14:19.385" v="7801"/>
        <pc:sldMkLst>
          <pc:docMk/>
          <pc:sldMk cId="3493792966" sldId="269"/>
        </pc:sldMkLst>
        <pc:spChg chg="mod">
          <ac:chgData name="Hunter Kruger-Ilingworth" userId="30dae8a7-acd0-4173-b20b-f0691cf06ecf" providerId="ADAL" clId="{57A08263-9C3E-4E68-827F-7AFE9755BF66}" dt="2025-03-20T02:40:06.804" v="1930" actId="1076"/>
          <ac:spMkLst>
            <pc:docMk/>
            <pc:sldMk cId="3493792966" sldId="269"/>
            <ac:spMk id="2" creationId="{738C6B83-A6F1-44BB-D500-6EA6616DCA40}"/>
          </ac:spMkLst>
        </pc:spChg>
        <pc:spChg chg="add mod">
          <ac:chgData name="Hunter Kruger-Ilingworth" userId="30dae8a7-acd0-4173-b20b-f0691cf06ecf" providerId="ADAL" clId="{57A08263-9C3E-4E68-827F-7AFE9755BF66}" dt="2025-03-21T00:02:08.098" v="4842" actId="20577"/>
          <ac:spMkLst>
            <pc:docMk/>
            <pc:sldMk cId="3493792966" sldId="269"/>
            <ac:spMk id="5" creationId="{F9CF132E-DB32-5409-B03C-065AB33ACF14}"/>
          </ac:spMkLst>
        </pc:spChg>
        <pc:graphicFrameChg chg="add mod ord modGraphic">
          <ac:chgData name="Hunter Kruger-Ilingworth" userId="30dae8a7-acd0-4173-b20b-f0691cf06ecf" providerId="ADAL" clId="{57A08263-9C3E-4E68-827F-7AFE9755BF66}" dt="2025-03-21T00:06:46.062" v="4898" actId="113"/>
          <ac:graphicFrameMkLst>
            <pc:docMk/>
            <pc:sldMk cId="3493792966" sldId="269"/>
            <ac:graphicFrameMk id="4" creationId="{00EEFCCF-5824-CFC9-5488-6698869E2A84}"/>
          </ac:graphicFrameMkLst>
        </pc:graphicFrameChg>
      </pc:sldChg>
      <pc:sldChg chg="addSp delSp modSp new mod ord modNotesTx">
        <pc:chgData name="Hunter Kruger-Ilingworth" userId="30dae8a7-acd0-4173-b20b-f0691cf06ecf" providerId="ADAL" clId="{57A08263-9C3E-4E68-827F-7AFE9755BF66}" dt="2025-03-21T00:06:40.776" v="4897" actId="113"/>
        <pc:sldMkLst>
          <pc:docMk/>
          <pc:sldMk cId="1299152641" sldId="270"/>
        </pc:sldMkLst>
        <pc:spChg chg="add del mod">
          <ac:chgData name="Hunter Kruger-Ilingworth" userId="30dae8a7-acd0-4173-b20b-f0691cf06ecf" providerId="ADAL" clId="{57A08263-9C3E-4E68-827F-7AFE9755BF66}" dt="2025-03-20T04:31:30.406" v="2365" actId="313"/>
          <ac:spMkLst>
            <pc:docMk/>
            <pc:sldMk cId="1299152641" sldId="270"/>
            <ac:spMk id="3" creationId="{E42F41DB-E0C0-54EE-B2D6-BAF7C4F62A92}"/>
          </ac:spMkLst>
        </pc:spChg>
        <pc:spChg chg="add mod">
          <ac:chgData name="Hunter Kruger-Ilingworth" userId="30dae8a7-acd0-4173-b20b-f0691cf06ecf" providerId="ADAL" clId="{57A08263-9C3E-4E68-827F-7AFE9755BF66}" dt="2025-03-20T03:20:03.083" v="2085"/>
          <ac:spMkLst>
            <pc:docMk/>
            <pc:sldMk cId="1299152641" sldId="270"/>
            <ac:spMk id="5" creationId="{FD147D4D-B9FC-1C77-72E9-A835145B8DB6}"/>
          </ac:spMkLst>
        </pc:spChg>
        <pc:graphicFrameChg chg="add mod modGraphic">
          <ac:chgData name="Hunter Kruger-Ilingworth" userId="30dae8a7-acd0-4173-b20b-f0691cf06ecf" providerId="ADAL" clId="{57A08263-9C3E-4E68-827F-7AFE9755BF66}" dt="2025-03-21T00:06:40.776" v="4897" actId="113"/>
          <ac:graphicFrameMkLst>
            <pc:docMk/>
            <pc:sldMk cId="1299152641" sldId="270"/>
            <ac:graphicFrameMk id="4" creationId="{3530CB88-9868-8296-6F96-DA51C061F2C9}"/>
          </ac:graphicFrameMkLst>
        </pc:graphicFrameChg>
      </pc:sldChg>
      <pc:sldChg chg="modSp add del mod">
        <pc:chgData name="Hunter Kruger-Ilingworth" userId="30dae8a7-acd0-4173-b20b-f0691cf06ecf" providerId="ADAL" clId="{57A08263-9C3E-4E68-827F-7AFE9755BF66}" dt="2025-03-20T05:25:18.588" v="2370" actId="2696"/>
        <pc:sldMkLst>
          <pc:docMk/>
          <pc:sldMk cId="318583406" sldId="271"/>
        </pc:sldMkLst>
      </pc:sldChg>
      <pc:sldChg chg="addSp modSp new mod modNotesTx">
        <pc:chgData name="Hunter Kruger-Ilingworth" userId="30dae8a7-acd0-4173-b20b-f0691cf06ecf" providerId="ADAL" clId="{57A08263-9C3E-4E68-827F-7AFE9755BF66}" dt="2025-03-23T02:41:58.930" v="9131" actId="20577"/>
        <pc:sldMkLst>
          <pc:docMk/>
          <pc:sldMk cId="2721532888" sldId="271"/>
        </pc:sldMkLst>
        <pc:spChg chg="mod">
          <ac:chgData name="Hunter Kruger-Ilingworth" userId="30dae8a7-acd0-4173-b20b-f0691cf06ecf" providerId="ADAL" clId="{57A08263-9C3E-4E68-827F-7AFE9755BF66}" dt="2025-03-20T06:31:34.446" v="3788"/>
          <ac:spMkLst>
            <pc:docMk/>
            <pc:sldMk cId="2721532888" sldId="271"/>
            <ac:spMk id="2" creationId="{9CD236E1-3C71-A42D-DC4F-5B7C1E624507}"/>
          </ac:spMkLst>
        </pc:spChg>
        <pc:spChg chg="mod">
          <ac:chgData name="Hunter Kruger-Ilingworth" userId="30dae8a7-acd0-4173-b20b-f0691cf06ecf" providerId="ADAL" clId="{57A08263-9C3E-4E68-827F-7AFE9755BF66}" dt="2025-03-20T23:41:22.690" v="3989" actId="5793"/>
          <ac:spMkLst>
            <pc:docMk/>
            <pc:sldMk cId="2721532888" sldId="271"/>
            <ac:spMk id="3" creationId="{CBE1873E-16FB-2E1A-B1D7-97C16368A407}"/>
          </ac:spMkLst>
        </pc:spChg>
        <pc:spChg chg="add mod">
          <ac:chgData name="Hunter Kruger-Ilingworth" userId="30dae8a7-acd0-4173-b20b-f0691cf06ecf" providerId="ADAL" clId="{57A08263-9C3E-4E68-827F-7AFE9755BF66}" dt="2025-03-20T23:40:08.638" v="3858" actId="1076"/>
          <ac:spMkLst>
            <pc:docMk/>
            <pc:sldMk cId="2721532888" sldId="271"/>
            <ac:spMk id="6" creationId="{5A930FCE-EFB4-BE29-0305-02CB8124ACD8}"/>
          </ac:spMkLst>
        </pc:spChg>
        <pc:picChg chg="add mod">
          <ac:chgData name="Hunter Kruger-Ilingworth" userId="30dae8a7-acd0-4173-b20b-f0691cf06ecf" providerId="ADAL" clId="{57A08263-9C3E-4E68-827F-7AFE9755BF66}" dt="2025-03-20T23:37:28.619" v="3803" actId="1076"/>
          <ac:picMkLst>
            <pc:docMk/>
            <pc:sldMk cId="2721532888" sldId="271"/>
            <ac:picMk id="5" creationId="{E1B06EE6-1384-DCAC-7175-10A7DB52498A}"/>
          </ac:picMkLst>
        </pc:picChg>
      </pc:sldChg>
      <pc:sldChg chg="addSp delSp modSp new mod modNotesTx">
        <pc:chgData name="Hunter Kruger-Ilingworth" userId="30dae8a7-acd0-4173-b20b-f0691cf06ecf" providerId="ADAL" clId="{57A08263-9C3E-4E68-827F-7AFE9755BF66}" dt="2025-03-21T00:26:51.731" v="5190" actId="1076"/>
        <pc:sldMkLst>
          <pc:docMk/>
          <pc:sldMk cId="1214000958" sldId="272"/>
        </pc:sldMkLst>
        <pc:spChg chg="mod">
          <ac:chgData name="Hunter Kruger-Ilingworth" userId="30dae8a7-acd0-4173-b20b-f0691cf06ecf" providerId="ADAL" clId="{57A08263-9C3E-4E68-827F-7AFE9755BF66}" dt="2025-03-20T23:41:47.712" v="4014" actId="20577"/>
          <ac:spMkLst>
            <pc:docMk/>
            <pc:sldMk cId="1214000958" sldId="272"/>
            <ac:spMk id="2" creationId="{3DC80559-39B8-EAB4-987A-1B448E80770D}"/>
          </ac:spMkLst>
        </pc:spChg>
        <pc:spChg chg="mod">
          <ac:chgData name="Hunter Kruger-Ilingworth" userId="30dae8a7-acd0-4173-b20b-f0691cf06ecf" providerId="ADAL" clId="{57A08263-9C3E-4E68-827F-7AFE9755BF66}" dt="2025-03-21T00:26:51.731" v="5190" actId="1076"/>
          <ac:spMkLst>
            <pc:docMk/>
            <pc:sldMk cId="1214000958" sldId="272"/>
            <ac:spMk id="3" creationId="{7A406BEE-08D2-7601-0BC1-D3D27ACAB4E4}"/>
          </ac:spMkLst>
        </pc:spChg>
        <pc:spChg chg="add mod">
          <ac:chgData name="Hunter Kruger-Ilingworth" userId="30dae8a7-acd0-4173-b20b-f0691cf06ecf" providerId="ADAL" clId="{57A08263-9C3E-4E68-827F-7AFE9755BF66}" dt="2025-03-21T00:00:36.283" v="4833" actId="1076"/>
          <ac:spMkLst>
            <pc:docMk/>
            <pc:sldMk cId="1214000958" sldId="272"/>
            <ac:spMk id="8" creationId="{26F5D790-F6D6-3C76-94A6-8EAA230079B3}"/>
          </ac:spMkLst>
        </pc:spChg>
        <pc:picChg chg="add mod">
          <ac:chgData name="Hunter Kruger-Ilingworth" userId="30dae8a7-acd0-4173-b20b-f0691cf06ecf" providerId="ADAL" clId="{57A08263-9C3E-4E68-827F-7AFE9755BF66}" dt="2025-03-20T23:58:26.403" v="4763" actId="14100"/>
          <ac:picMkLst>
            <pc:docMk/>
            <pc:sldMk cId="1214000958" sldId="272"/>
            <ac:picMk id="5" creationId="{DCB88311-1808-7989-CB0B-EE51DE37A2D0}"/>
          </ac:picMkLst>
        </pc:picChg>
      </pc:sldChg>
      <pc:sldChg chg="addSp delSp modSp new mod modNotesTx">
        <pc:chgData name="Hunter Kruger-Ilingworth" userId="30dae8a7-acd0-4173-b20b-f0691cf06ecf" providerId="ADAL" clId="{57A08263-9C3E-4E68-827F-7AFE9755BF66}" dt="2025-03-21T06:08:36.407" v="7428" actId="1076"/>
        <pc:sldMkLst>
          <pc:docMk/>
          <pc:sldMk cId="1609926323" sldId="273"/>
        </pc:sldMkLst>
        <pc:spChg chg="add mod">
          <ac:chgData name="Hunter Kruger-Ilingworth" userId="30dae8a7-acd0-4173-b20b-f0691cf06ecf" providerId="ADAL" clId="{57A08263-9C3E-4E68-827F-7AFE9755BF66}" dt="2025-03-21T06:08:31.566" v="7427" actId="20577"/>
          <ac:spMkLst>
            <pc:docMk/>
            <pc:sldMk cId="1609926323" sldId="273"/>
            <ac:spMk id="2" creationId="{474ED190-0FBE-8151-9B02-62FBED90A9B6}"/>
          </ac:spMkLst>
        </pc:spChg>
        <pc:graphicFrameChg chg="add mod modGraphic">
          <ac:chgData name="Hunter Kruger-Ilingworth" userId="30dae8a7-acd0-4173-b20b-f0691cf06ecf" providerId="ADAL" clId="{57A08263-9C3E-4E68-827F-7AFE9755BF66}" dt="2025-03-21T06:08:36.407" v="7428" actId="1076"/>
          <ac:graphicFrameMkLst>
            <pc:docMk/>
            <pc:sldMk cId="1609926323" sldId="273"/>
            <ac:graphicFrameMk id="4" creationId="{5BF3F259-AC6C-4CE0-296D-C4C028CFE48E}"/>
          </ac:graphicFrameMkLst>
        </pc:graphicFrameChg>
      </pc:sldChg>
      <pc:sldChg chg="modSp new del mod">
        <pc:chgData name="Hunter Kruger-Ilingworth" userId="30dae8a7-acd0-4173-b20b-f0691cf06ecf" providerId="ADAL" clId="{57A08263-9C3E-4E68-827F-7AFE9755BF66}" dt="2025-03-21T00:23:51.760" v="5189" actId="2696"/>
        <pc:sldMkLst>
          <pc:docMk/>
          <pc:sldMk cId="4157635067" sldId="273"/>
        </pc:sldMkLst>
      </pc:sldChg>
      <pc:sldChg chg="addSp modSp add mod">
        <pc:chgData name="Hunter Kruger-Ilingworth" userId="30dae8a7-acd0-4173-b20b-f0691cf06ecf" providerId="ADAL" clId="{57A08263-9C3E-4E68-827F-7AFE9755BF66}" dt="2025-03-21T06:08:42.173" v="7430" actId="1076"/>
        <pc:sldMkLst>
          <pc:docMk/>
          <pc:sldMk cId="3081837064" sldId="274"/>
        </pc:sldMkLst>
        <pc:spChg chg="add mod">
          <ac:chgData name="Hunter Kruger-Ilingworth" userId="30dae8a7-acd0-4173-b20b-f0691cf06ecf" providerId="ADAL" clId="{57A08263-9C3E-4E68-827F-7AFE9755BF66}" dt="2025-03-21T06:08:40.024" v="7429"/>
          <ac:spMkLst>
            <pc:docMk/>
            <pc:sldMk cId="3081837064" sldId="274"/>
            <ac:spMk id="2" creationId="{A5C628B9-F5D4-6AD8-6525-AE47FD99F0F8}"/>
          </ac:spMkLst>
        </pc:spChg>
        <pc:graphicFrameChg chg="mod modGraphic">
          <ac:chgData name="Hunter Kruger-Ilingworth" userId="30dae8a7-acd0-4173-b20b-f0691cf06ecf" providerId="ADAL" clId="{57A08263-9C3E-4E68-827F-7AFE9755BF66}" dt="2025-03-21T06:08:42.173" v="7430" actId="1076"/>
          <ac:graphicFrameMkLst>
            <pc:docMk/>
            <pc:sldMk cId="3081837064" sldId="274"/>
            <ac:graphicFrameMk id="4" creationId="{7753B5E6-7560-B647-DF61-A9D45CA12965}"/>
          </ac:graphicFrameMkLst>
        </pc:graphicFrameChg>
      </pc:sldChg>
      <pc:sldChg chg="modSp new mod">
        <pc:chgData name="Hunter Kruger-Ilingworth" userId="30dae8a7-acd0-4173-b20b-f0691cf06ecf" providerId="ADAL" clId="{57A08263-9C3E-4E68-827F-7AFE9755BF66}" dt="2025-03-22T09:16:24.008" v="7921" actId="20577"/>
        <pc:sldMkLst>
          <pc:docMk/>
          <pc:sldMk cId="3472899911" sldId="275"/>
        </pc:sldMkLst>
        <pc:spChg chg="mod">
          <ac:chgData name="Hunter Kruger-Ilingworth" userId="30dae8a7-acd0-4173-b20b-f0691cf06ecf" providerId="ADAL" clId="{57A08263-9C3E-4E68-827F-7AFE9755BF66}" dt="2025-03-22T09:12:34.999" v="7545" actId="20577"/>
          <ac:spMkLst>
            <pc:docMk/>
            <pc:sldMk cId="3472899911" sldId="275"/>
            <ac:spMk id="2" creationId="{8054584D-D48E-A640-E183-F89453A814DB}"/>
          </ac:spMkLst>
        </pc:spChg>
        <pc:spChg chg="mod">
          <ac:chgData name="Hunter Kruger-Ilingworth" userId="30dae8a7-acd0-4173-b20b-f0691cf06ecf" providerId="ADAL" clId="{57A08263-9C3E-4E68-827F-7AFE9755BF66}" dt="2025-03-22T09:16:24.008" v="7921" actId="20577"/>
          <ac:spMkLst>
            <pc:docMk/>
            <pc:sldMk cId="3472899911" sldId="275"/>
            <ac:spMk id="3" creationId="{2178160E-1E37-311C-8F89-C00466D42F14}"/>
          </ac:spMkLst>
        </pc:spChg>
      </pc:sldChg>
      <pc:sldChg chg="new">
        <pc:chgData name="Hunter Kruger-Ilingworth" userId="30dae8a7-acd0-4173-b20b-f0691cf06ecf" providerId="ADAL" clId="{57A08263-9C3E-4E68-827F-7AFE9755BF66}" dt="2025-03-22T09:14:14.567" v="7799" actId="680"/>
        <pc:sldMkLst>
          <pc:docMk/>
          <pc:sldMk cId="3907968029" sldId="276"/>
        </pc:sldMkLst>
      </pc:sldChg>
      <pc:sldChg chg="addSp delSp modSp new mod modNotesTx">
        <pc:chgData name="Hunter Kruger-Ilingworth" userId="30dae8a7-acd0-4173-b20b-f0691cf06ecf" providerId="ADAL" clId="{57A08263-9C3E-4E68-827F-7AFE9755BF66}" dt="2025-03-23T03:47:30.963" v="9974" actId="20577"/>
        <pc:sldMkLst>
          <pc:docMk/>
          <pc:sldMk cId="2415786119" sldId="277"/>
        </pc:sldMkLst>
        <pc:spChg chg="del">
          <ac:chgData name="Hunter Kruger-Ilingworth" userId="30dae8a7-acd0-4173-b20b-f0691cf06ecf" providerId="ADAL" clId="{57A08263-9C3E-4E68-827F-7AFE9755BF66}" dt="2025-03-22T09:16:42.977" v="7923" actId="478"/>
          <ac:spMkLst>
            <pc:docMk/>
            <pc:sldMk cId="2415786119" sldId="277"/>
            <ac:spMk id="2" creationId="{96DC3D20-1942-A674-5C79-2ECBE30E0B42}"/>
          </ac:spMkLst>
        </pc:spChg>
        <pc:spChg chg="del">
          <ac:chgData name="Hunter Kruger-Ilingworth" userId="30dae8a7-acd0-4173-b20b-f0691cf06ecf" providerId="ADAL" clId="{57A08263-9C3E-4E68-827F-7AFE9755BF66}" dt="2025-03-22T09:16:46.348" v="7924" actId="478"/>
          <ac:spMkLst>
            <pc:docMk/>
            <pc:sldMk cId="2415786119" sldId="277"/>
            <ac:spMk id="3" creationId="{7FB8113D-6712-76C4-93AC-F7BD28CC6B65}"/>
          </ac:spMkLst>
        </pc:spChg>
        <pc:spChg chg="add mod">
          <ac:chgData name="Hunter Kruger-Ilingworth" userId="30dae8a7-acd0-4173-b20b-f0691cf06ecf" providerId="ADAL" clId="{57A08263-9C3E-4E68-827F-7AFE9755BF66}" dt="2025-03-22T09:18:32.824" v="7942" actId="1582"/>
          <ac:spMkLst>
            <pc:docMk/>
            <pc:sldMk cId="2415786119" sldId="277"/>
            <ac:spMk id="10" creationId="{EF3D1487-86D1-2508-5541-1638698B71B4}"/>
          </ac:spMkLst>
        </pc:spChg>
        <pc:spChg chg="add mod">
          <ac:chgData name="Hunter Kruger-Ilingworth" userId="30dae8a7-acd0-4173-b20b-f0691cf06ecf" providerId="ADAL" clId="{57A08263-9C3E-4E68-827F-7AFE9755BF66}" dt="2025-03-22T09:19:02.290" v="7946" actId="14100"/>
          <ac:spMkLst>
            <pc:docMk/>
            <pc:sldMk cId="2415786119" sldId="277"/>
            <ac:spMk id="11" creationId="{22F2F93A-3AE4-7BCA-D8EF-D80B0513D8C8}"/>
          </ac:spMkLst>
        </pc:spChg>
        <pc:spChg chg="add mod">
          <ac:chgData name="Hunter Kruger-Ilingworth" userId="30dae8a7-acd0-4173-b20b-f0691cf06ecf" providerId="ADAL" clId="{57A08263-9C3E-4E68-827F-7AFE9755BF66}" dt="2025-03-22T09:19:10.509" v="7949" actId="14100"/>
          <ac:spMkLst>
            <pc:docMk/>
            <pc:sldMk cId="2415786119" sldId="277"/>
            <ac:spMk id="12" creationId="{7EFFCC5D-4FF4-3FF6-2E2A-DAE696B2BC88}"/>
          </ac:spMkLst>
        </pc:spChg>
        <pc:spChg chg="add mod">
          <ac:chgData name="Hunter Kruger-Ilingworth" userId="30dae8a7-acd0-4173-b20b-f0691cf06ecf" providerId="ADAL" clId="{57A08263-9C3E-4E68-827F-7AFE9755BF66}" dt="2025-03-22T09:19:28.295" v="7952" actId="14100"/>
          <ac:spMkLst>
            <pc:docMk/>
            <pc:sldMk cId="2415786119" sldId="277"/>
            <ac:spMk id="13" creationId="{5D80E2A8-D9DA-7F44-08C9-6BCDC4CE81A1}"/>
          </ac:spMkLst>
        </pc:spChg>
        <pc:spChg chg="add mod">
          <ac:chgData name="Hunter Kruger-Ilingworth" userId="30dae8a7-acd0-4173-b20b-f0691cf06ecf" providerId="ADAL" clId="{57A08263-9C3E-4E68-827F-7AFE9755BF66}" dt="2025-03-22T09:20:03.793" v="7956" actId="14100"/>
          <ac:spMkLst>
            <pc:docMk/>
            <pc:sldMk cId="2415786119" sldId="277"/>
            <ac:spMk id="14" creationId="{6605253A-CBAC-00D4-ED25-DDD152B843CF}"/>
          </ac:spMkLst>
        </pc:spChg>
        <pc:spChg chg="add mod">
          <ac:chgData name="Hunter Kruger-Ilingworth" userId="30dae8a7-acd0-4173-b20b-f0691cf06ecf" providerId="ADAL" clId="{57A08263-9C3E-4E68-827F-7AFE9755BF66}" dt="2025-03-22T09:29:55.233" v="8002" actId="13926"/>
          <ac:spMkLst>
            <pc:docMk/>
            <pc:sldMk cId="2415786119" sldId="277"/>
            <ac:spMk id="15" creationId="{3D4305A8-F8FF-7A3D-8143-9A7DB449DD43}"/>
          </ac:spMkLst>
        </pc:spChg>
        <pc:spChg chg="add mod">
          <ac:chgData name="Hunter Kruger-Ilingworth" userId="30dae8a7-acd0-4173-b20b-f0691cf06ecf" providerId="ADAL" clId="{57A08263-9C3E-4E68-827F-7AFE9755BF66}" dt="2025-03-22T09:32:58.624" v="8015"/>
          <ac:spMkLst>
            <pc:docMk/>
            <pc:sldMk cId="2415786119" sldId="277"/>
            <ac:spMk id="16" creationId="{13F6DDE9-A5AD-9AF1-CBB4-CD9939BABB85}"/>
          </ac:spMkLst>
        </pc:spChg>
        <pc:spChg chg="add mod">
          <ac:chgData name="Hunter Kruger-Ilingworth" userId="30dae8a7-acd0-4173-b20b-f0691cf06ecf" providerId="ADAL" clId="{57A08263-9C3E-4E68-827F-7AFE9755BF66}" dt="2025-03-22T09:33:49.232" v="8027" actId="1076"/>
          <ac:spMkLst>
            <pc:docMk/>
            <pc:sldMk cId="2415786119" sldId="277"/>
            <ac:spMk id="17" creationId="{2D86B830-EEFB-668E-B23A-94412D93B5A8}"/>
          </ac:spMkLst>
        </pc:spChg>
        <pc:spChg chg="add mod">
          <ac:chgData name="Hunter Kruger-Ilingworth" userId="30dae8a7-acd0-4173-b20b-f0691cf06ecf" providerId="ADAL" clId="{57A08263-9C3E-4E68-827F-7AFE9755BF66}" dt="2025-03-22T09:35:12.727" v="8060" actId="1076"/>
          <ac:spMkLst>
            <pc:docMk/>
            <pc:sldMk cId="2415786119" sldId="277"/>
            <ac:spMk id="18" creationId="{1E29BC47-C8BE-B61E-8799-7DCB78A32406}"/>
          </ac:spMkLst>
        </pc:spChg>
        <pc:spChg chg="add del mod">
          <ac:chgData name="Hunter Kruger-Ilingworth" userId="30dae8a7-acd0-4173-b20b-f0691cf06ecf" providerId="ADAL" clId="{57A08263-9C3E-4E68-827F-7AFE9755BF66}" dt="2025-03-22T09:36:06.396" v="8071" actId="478"/>
          <ac:spMkLst>
            <pc:docMk/>
            <pc:sldMk cId="2415786119" sldId="277"/>
            <ac:spMk id="19" creationId="{B30BB212-B7BD-466B-3EE0-22D9ADB887A9}"/>
          </ac:spMkLst>
        </pc:spChg>
        <pc:spChg chg="add mod">
          <ac:chgData name="Hunter Kruger-Ilingworth" userId="30dae8a7-acd0-4173-b20b-f0691cf06ecf" providerId="ADAL" clId="{57A08263-9C3E-4E68-827F-7AFE9755BF66}" dt="2025-03-22T09:35:42.654" v="8064"/>
          <ac:spMkLst>
            <pc:docMk/>
            <pc:sldMk cId="2415786119" sldId="277"/>
            <ac:spMk id="20" creationId="{9B79061D-B24A-9FE5-AE57-C1BE7BBFA1E7}"/>
          </ac:spMkLst>
        </pc:spChg>
        <pc:spChg chg="add mod">
          <ac:chgData name="Hunter Kruger-Ilingworth" userId="30dae8a7-acd0-4173-b20b-f0691cf06ecf" providerId="ADAL" clId="{57A08263-9C3E-4E68-827F-7AFE9755BF66}" dt="2025-03-22T09:39:15.199" v="8108" actId="14100"/>
          <ac:spMkLst>
            <pc:docMk/>
            <pc:sldMk cId="2415786119" sldId="277"/>
            <ac:spMk id="21" creationId="{1B723D1C-F0B2-29BE-27E5-079885E61F93}"/>
          </ac:spMkLst>
        </pc:spChg>
        <pc:spChg chg="add mod">
          <ac:chgData name="Hunter Kruger-Ilingworth" userId="30dae8a7-acd0-4173-b20b-f0691cf06ecf" providerId="ADAL" clId="{57A08263-9C3E-4E68-827F-7AFE9755BF66}" dt="2025-03-23T01:42:41.943" v="8135" actId="14100"/>
          <ac:spMkLst>
            <pc:docMk/>
            <pc:sldMk cId="2415786119" sldId="277"/>
            <ac:spMk id="22" creationId="{13A668CD-DBE4-B364-0D43-0C68630D4BAF}"/>
          </ac:spMkLst>
        </pc:spChg>
        <pc:picChg chg="add mod">
          <ac:chgData name="Hunter Kruger-Ilingworth" userId="30dae8a7-acd0-4173-b20b-f0691cf06ecf" providerId="ADAL" clId="{57A08263-9C3E-4E68-827F-7AFE9755BF66}" dt="2025-03-23T01:42:30.315" v="8133" actId="1076"/>
          <ac:picMkLst>
            <pc:docMk/>
            <pc:sldMk cId="2415786119" sldId="277"/>
            <ac:picMk id="5" creationId="{7A60FF9B-CC1A-19E0-3BCD-A60E25C27A57}"/>
          </ac:picMkLst>
        </pc:picChg>
        <pc:picChg chg="add mod">
          <ac:chgData name="Hunter Kruger-Ilingworth" userId="30dae8a7-acd0-4173-b20b-f0691cf06ecf" providerId="ADAL" clId="{57A08263-9C3E-4E68-827F-7AFE9755BF66}" dt="2025-03-22T09:17:54.653" v="7938" actId="1076"/>
          <ac:picMkLst>
            <pc:docMk/>
            <pc:sldMk cId="2415786119" sldId="277"/>
            <ac:picMk id="7" creationId="{436FD3DE-FB80-BDF0-1C5A-5644CE331A1C}"/>
          </ac:picMkLst>
        </pc:picChg>
        <pc:picChg chg="add mod modCrop">
          <ac:chgData name="Hunter Kruger-Ilingworth" userId="30dae8a7-acd0-4173-b20b-f0691cf06ecf" providerId="ADAL" clId="{57A08263-9C3E-4E68-827F-7AFE9755BF66}" dt="2025-03-23T01:42:58.139" v="8136" actId="732"/>
          <ac:picMkLst>
            <pc:docMk/>
            <pc:sldMk cId="2415786119" sldId="277"/>
            <ac:picMk id="9" creationId="{61357D2C-BCDD-3C71-6E11-333CA2A0068F}"/>
          </ac:picMkLst>
        </pc:picChg>
      </pc:sldChg>
      <pc:sldChg chg="addSp delSp modSp new mod modNotesTx">
        <pc:chgData name="Hunter Kruger-Ilingworth" userId="30dae8a7-acd0-4173-b20b-f0691cf06ecf" providerId="ADAL" clId="{57A08263-9C3E-4E68-827F-7AFE9755BF66}" dt="2025-03-23T03:46:17.003" v="9811" actId="20577"/>
        <pc:sldMkLst>
          <pc:docMk/>
          <pc:sldMk cId="2127732744" sldId="278"/>
        </pc:sldMkLst>
        <pc:spChg chg="mod">
          <ac:chgData name="Hunter Kruger-Ilingworth" userId="30dae8a7-acd0-4173-b20b-f0691cf06ecf" providerId="ADAL" clId="{57A08263-9C3E-4E68-827F-7AFE9755BF66}" dt="2025-03-22T09:23:53.414" v="7981" actId="20577"/>
          <ac:spMkLst>
            <pc:docMk/>
            <pc:sldMk cId="2127732744" sldId="278"/>
            <ac:spMk id="2" creationId="{A78C7200-2E19-3C5C-63D2-F159CC9815D5}"/>
          </ac:spMkLst>
        </pc:spChg>
        <pc:spChg chg="del">
          <ac:chgData name="Hunter Kruger-Ilingworth" userId="30dae8a7-acd0-4173-b20b-f0691cf06ecf" providerId="ADAL" clId="{57A08263-9C3E-4E68-827F-7AFE9755BF66}" dt="2025-03-22T09:23:41.422" v="7960" actId="478"/>
          <ac:spMkLst>
            <pc:docMk/>
            <pc:sldMk cId="2127732744" sldId="278"/>
            <ac:spMk id="3" creationId="{7CB78D25-B0AD-2E7C-B234-4A4D5025E3D6}"/>
          </ac:spMkLst>
        </pc:spChg>
        <pc:spChg chg="add mod">
          <ac:chgData name="Hunter Kruger-Ilingworth" userId="30dae8a7-acd0-4173-b20b-f0691cf06ecf" providerId="ADAL" clId="{57A08263-9C3E-4E68-827F-7AFE9755BF66}" dt="2025-03-22T09:24:58.654" v="7988" actId="1076"/>
          <ac:spMkLst>
            <pc:docMk/>
            <pc:sldMk cId="2127732744" sldId="278"/>
            <ac:spMk id="8" creationId="{B84AE239-4E4E-0006-B9AA-A34FB98E59E0}"/>
          </ac:spMkLst>
        </pc:spChg>
        <pc:spChg chg="add mod">
          <ac:chgData name="Hunter Kruger-Ilingworth" userId="30dae8a7-acd0-4173-b20b-f0691cf06ecf" providerId="ADAL" clId="{57A08263-9C3E-4E68-827F-7AFE9755BF66}" dt="2025-03-22T09:41:37.760" v="8114" actId="20577"/>
          <ac:spMkLst>
            <pc:docMk/>
            <pc:sldMk cId="2127732744" sldId="278"/>
            <ac:spMk id="12" creationId="{64D5FD4D-5E01-F3A6-37C1-D3AAB8657E36}"/>
          </ac:spMkLst>
        </pc:spChg>
        <pc:spChg chg="add mod">
          <ac:chgData name="Hunter Kruger-Ilingworth" userId="30dae8a7-acd0-4173-b20b-f0691cf06ecf" providerId="ADAL" clId="{57A08263-9C3E-4E68-827F-7AFE9755BF66}" dt="2025-03-22T09:42:28.498" v="8122" actId="14100"/>
          <ac:spMkLst>
            <pc:docMk/>
            <pc:sldMk cId="2127732744" sldId="278"/>
            <ac:spMk id="13" creationId="{28E9E63D-3C27-0B8B-350B-71A035EA07CF}"/>
          </ac:spMkLst>
        </pc:spChg>
        <pc:spChg chg="add mod">
          <ac:chgData name="Hunter Kruger-Ilingworth" userId="30dae8a7-acd0-4173-b20b-f0691cf06ecf" providerId="ADAL" clId="{57A08263-9C3E-4E68-827F-7AFE9755BF66}" dt="2025-03-22T09:42:20.677" v="8121" actId="14100"/>
          <ac:spMkLst>
            <pc:docMk/>
            <pc:sldMk cId="2127732744" sldId="278"/>
            <ac:spMk id="14" creationId="{023E250F-7CA5-37E4-CB1B-BCB46B712F5B}"/>
          </ac:spMkLst>
        </pc:spChg>
        <pc:spChg chg="add mod">
          <ac:chgData name="Hunter Kruger-Ilingworth" userId="30dae8a7-acd0-4173-b20b-f0691cf06ecf" providerId="ADAL" clId="{57A08263-9C3E-4E68-827F-7AFE9755BF66}" dt="2025-03-23T03:44:55.671" v="9582" actId="113"/>
          <ac:spMkLst>
            <pc:docMk/>
            <pc:sldMk cId="2127732744" sldId="278"/>
            <ac:spMk id="21" creationId="{DE1B9D29-8DE8-2CB6-F7A3-85EF2EFED7FE}"/>
          </ac:spMkLst>
        </pc:spChg>
        <pc:picChg chg="add mod">
          <ac:chgData name="Hunter Kruger-Ilingworth" userId="30dae8a7-acd0-4173-b20b-f0691cf06ecf" providerId="ADAL" clId="{57A08263-9C3E-4E68-827F-7AFE9755BF66}" dt="2025-03-22T09:23:37.041" v="7959" actId="1076"/>
          <ac:picMkLst>
            <pc:docMk/>
            <pc:sldMk cId="2127732744" sldId="278"/>
            <ac:picMk id="5" creationId="{F8BD5437-F6F5-1EA0-555E-127259F592FD}"/>
          </ac:picMkLst>
        </pc:picChg>
        <pc:picChg chg="add mod">
          <ac:chgData name="Hunter Kruger-Ilingworth" userId="30dae8a7-acd0-4173-b20b-f0691cf06ecf" providerId="ADAL" clId="{57A08263-9C3E-4E68-827F-7AFE9755BF66}" dt="2025-03-22T09:24:26.464" v="7984" actId="1076"/>
          <ac:picMkLst>
            <pc:docMk/>
            <pc:sldMk cId="2127732744" sldId="278"/>
            <ac:picMk id="7" creationId="{BB3A1DDF-875B-8CF1-A4C7-B6E44227040B}"/>
          </ac:picMkLst>
        </pc:picChg>
        <pc:inkChg chg="add">
          <ac:chgData name="Hunter Kruger-Ilingworth" userId="30dae8a7-acd0-4173-b20b-f0691cf06ecf" providerId="ADAL" clId="{57A08263-9C3E-4E68-827F-7AFE9755BF66}" dt="2025-03-22T09:25:26.352" v="7989" actId="9405"/>
          <ac:inkMkLst>
            <pc:docMk/>
            <pc:sldMk cId="2127732744" sldId="278"/>
            <ac:inkMk id="9" creationId="{E244DEBE-1981-C84F-0234-0C6CAE3081B9}"/>
          </ac:inkMkLst>
        </pc:inkChg>
        <pc:inkChg chg="add">
          <ac:chgData name="Hunter Kruger-Ilingworth" userId="30dae8a7-acd0-4173-b20b-f0691cf06ecf" providerId="ADAL" clId="{57A08263-9C3E-4E68-827F-7AFE9755BF66}" dt="2025-03-22T09:27:35.782" v="7990" actId="9405"/>
          <ac:inkMkLst>
            <pc:docMk/>
            <pc:sldMk cId="2127732744" sldId="278"/>
            <ac:inkMk id="10" creationId="{35D209F1-D6EF-024B-0EF1-A9D764D48F35}"/>
          </ac:inkMkLst>
        </pc:inkChg>
        <pc:inkChg chg="add">
          <ac:chgData name="Hunter Kruger-Ilingworth" userId="30dae8a7-acd0-4173-b20b-f0691cf06ecf" providerId="ADAL" clId="{57A08263-9C3E-4E68-827F-7AFE9755BF66}" dt="2025-03-22T09:27:38.493" v="7991" actId="9405"/>
          <ac:inkMkLst>
            <pc:docMk/>
            <pc:sldMk cId="2127732744" sldId="278"/>
            <ac:inkMk id="11" creationId="{440C746B-23E2-65E1-0073-36AC8F6C3082}"/>
          </ac:inkMkLst>
        </pc:inkChg>
        <pc:cxnChg chg="add mod">
          <ac:chgData name="Hunter Kruger-Ilingworth" userId="30dae8a7-acd0-4173-b20b-f0691cf06ecf" providerId="ADAL" clId="{57A08263-9C3E-4E68-827F-7AFE9755BF66}" dt="2025-03-22T09:43:23.820" v="8127" actId="14100"/>
          <ac:cxnSpMkLst>
            <pc:docMk/>
            <pc:sldMk cId="2127732744" sldId="278"/>
            <ac:cxnSpMk id="16" creationId="{00859F93-C5D1-2E92-4451-DDC4174A89EE}"/>
          </ac:cxnSpMkLst>
        </pc:cxnChg>
        <pc:cxnChg chg="add mod">
          <ac:chgData name="Hunter Kruger-Ilingworth" userId="30dae8a7-acd0-4173-b20b-f0691cf06ecf" providerId="ADAL" clId="{57A08263-9C3E-4E68-827F-7AFE9755BF66}" dt="2025-03-22T09:43:46.150" v="8130" actId="14100"/>
          <ac:cxnSpMkLst>
            <pc:docMk/>
            <pc:sldMk cId="2127732744" sldId="278"/>
            <ac:cxnSpMk id="18" creationId="{2D831872-4D07-AD57-4A22-B2E00909571D}"/>
          </ac:cxnSpMkLst>
        </pc:cxnChg>
      </pc:sldChg>
      <pc:sldChg chg="addSp delSp modSp new mod ord modNotesTx">
        <pc:chgData name="Hunter Kruger-Ilingworth" userId="30dae8a7-acd0-4173-b20b-f0691cf06ecf" providerId="ADAL" clId="{57A08263-9C3E-4E68-827F-7AFE9755BF66}" dt="2025-03-23T03:46:59.501" v="9841" actId="20577"/>
        <pc:sldMkLst>
          <pc:docMk/>
          <pc:sldMk cId="745219448" sldId="279"/>
        </pc:sldMkLst>
        <pc:spChg chg="del">
          <ac:chgData name="Hunter Kruger-Ilingworth" userId="30dae8a7-acd0-4173-b20b-f0691cf06ecf" providerId="ADAL" clId="{57A08263-9C3E-4E68-827F-7AFE9755BF66}" dt="2025-03-23T02:30:40.685" v="8138" actId="478"/>
          <ac:spMkLst>
            <pc:docMk/>
            <pc:sldMk cId="745219448" sldId="279"/>
            <ac:spMk id="2" creationId="{5A7030F9-7534-6220-63D2-C05560D78368}"/>
          </ac:spMkLst>
        </pc:spChg>
        <pc:spChg chg="del">
          <ac:chgData name="Hunter Kruger-Ilingworth" userId="30dae8a7-acd0-4173-b20b-f0691cf06ecf" providerId="ADAL" clId="{57A08263-9C3E-4E68-827F-7AFE9755BF66}" dt="2025-03-23T02:30:42.564" v="8139" actId="478"/>
          <ac:spMkLst>
            <pc:docMk/>
            <pc:sldMk cId="745219448" sldId="279"/>
            <ac:spMk id="3" creationId="{6A1EAAFE-9779-C0D9-9A49-82EE55A92FEC}"/>
          </ac:spMkLst>
        </pc:spChg>
        <pc:spChg chg="add mod">
          <ac:chgData name="Hunter Kruger-Ilingworth" userId="30dae8a7-acd0-4173-b20b-f0691cf06ecf" providerId="ADAL" clId="{57A08263-9C3E-4E68-827F-7AFE9755BF66}" dt="2025-03-23T02:51:32.204" v="9254" actId="1076"/>
          <ac:spMkLst>
            <pc:docMk/>
            <pc:sldMk cId="745219448" sldId="279"/>
            <ac:spMk id="11" creationId="{FD87AB5E-2D03-ED1A-E0E4-FA5F7DCEBA56}"/>
          </ac:spMkLst>
        </pc:spChg>
        <pc:picChg chg="add mod">
          <ac:chgData name="Hunter Kruger-Ilingworth" userId="30dae8a7-acd0-4173-b20b-f0691cf06ecf" providerId="ADAL" clId="{57A08263-9C3E-4E68-827F-7AFE9755BF66}" dt="2025-03-23T02:39:57.428" v="8919" actId="1076"/>
          <ac:picMkLst>
            <pc:docMk/>
            <pc:sldMk cId="745219448" sldId="279"/>
            <ac:picMk id="5" creationId="{8D1A10CA-A886-0D86-1D6C-6BE12EC56C3A}"/>
          </ac:picMkLst>
        </pc:picChg>
        <pc:picChg chg="add del mod">
          <ac:chgData name="Hunter Kruger-Ilingworth" userId="30dae8a7-acd0-4173-b20b-f0691cf06ecf" providerId="ADAL" clId="{57A08263-9C3E-4E68-827F-7AFE9755BF66}" dt="2025-03-23T02:35:22.988" v="8186" actId="21"/>
          <ac:picMkLst>
            <pc:docMk/>
            <pc:sldMk cId="745219448" sldId="279"/>
            <ac:picMk id="7" creationId="{0E5A3EED-1C4E-10A8-10F1-44E93370C2E0}"/>
          </ac:picMkLst>
        </pc:picChg>
        <pc:inkChg chg="add del">
          <ac:chgData name="Hunter Kruger-Ilingworth" userId="30dae8a7-acd0-4173-b20b-f0691cf06ecf" providerId="ADAL" clId="{57A08263-9C3E-4E68-827F-7AFE9755BF66}" dt="2025-03-23T02:40:10.651" v="8921"/>
          <ac:inkMkLst>
            <pc:docMk/>
            <pc:sldMk cId="745219448" sldId="279"/>
            <ac:inkMk id="8" creationId="{57CD192C-A49E-31B4-0BCB-F2EE861C3CD0}"/>
          </ac:inkMkLst>
        </pc:inkChg>
        <pc:inkChg chg="add mod">
          <ac:chgData name="Hunter Kruger-Ilingworth" userId="30dae8a7-acd0-4173-b20b-f0691cf06ecf" providerId="ADAL" clId="{57A08263-9C3E-4E68-827F-7AFE9755BF66}" dt="2025-03-23T02:40:18.805" v="8923" actId="14100"/>
          <ac:inkMkLst>
            <pc:docMk/>
            <pc:sldMk cId="745219448" sldId="279"/>
            <ac:inkMk id="9" creationId="{DB2F2E29-8429-ACA9-F31C-F5395739BE5B}"/>
          </ac:inkMkLst>
        </pc:inkChg>
        <pc:inkChg chg="add mod">
          <ac:chgData name="Hunter Kruger-Ilingworth" userId="30dae8a7-acd0-4173-b20b-f0691cf06ecf" providerId="ADAL" clId="{57A08263-9C3E-4E68-827F-7AFE9755BF66}" dt="2025-03-23T02:40:34.520" v="8929" actId="14100"/>
          <ac:inkMkLst>
            <pc:docMk/>
            <pc:sldMk cId="745219448" sldId="279"/>
            <ac:inkMk id="10" creationId="{2BE8A4C4-DCDE-5A40-C545-D731B0CE5160}"/>
          </ac:inkMkLst>
        </pc:inkChg>
      </pc:sldChg>
      <pc:sldChg chg="addSp delSp modSp new mod">
        <pc:chgData name="Hunter Kruger-Ilingworth" userId="30dae8a7-acd0-4173-b20b-f0691cf06ecf" providerId="ADAL" clId="{57A08263-9C3E-4E68-827F-7AFE9755BF66}" dt="2025-03-23T04:03:28.498" v="10076" actId="20577"/>
        <pc:sldMkLst>
          <pc:docMk/>
          <pc:sldMk cId="4174042711" sldId="280"/>
        </pc:sldMkLst>
        <pc:spChg chg="mod">
          <ac:chgData name="Hunter Kruger-Ilingworth" userId="30dae8a7-acd0-4173-b20b-f0691cf06ecf" providerId="ADAL" clId="{57A08263-9C3E-4E68-827F-7AFE9755BF66}" dt="2025-03-23T04:03:28.498" v="10076" actId="20577"/>
          <ac:spMkLst>
            <pc:docMk/>
            <pc:sldMk cId="4174042711" sldId="280"/>
            <ac:spMk id="2" creationId="{8D01E822-D888-FD72-4409-950E21C90590}"/>
          </ac:spMkLst>
        </pc:spChg>
        <pc:spChg chg="del">
          <ac:chgData name="Hunter Kruger-Ilingworth" userId="30dae8a7-acd0-4173-b20b-f0691cf06ecf" providerId="ADAL" clId="{57A08263-9C3E-4E68-827F-7AFE9755BF66}" dt="2025-03-23T04:00:25.929" v="9975" actId="22"/>
          <ac:spMkLst>
            <pc:docMk/>
            <pc:sldMk cId="4174042711" sldId="280"/>
            <ac:spMk id="3" creationId="{770D51E1-20CD-9026-254A-F77A0727AAB2}"/>
          </ac:spMkLst>
        </pc:spChg>
        <pc:picChg chg="add mod ord">
          <ac:chgData name="Hunter Kruger-Ilingworth" userId="30dae8a7-acd0-4173-b20b-f0691cf06ecf" providerId="ADAL" clId="{57A08263-9C3E-4E68-827F-7AFE9755BF66}" dt="2025-03-23T04:00:28.908" v="9976" actId="1076"/>
          <ac:picMkLst>
            <pc:docMk/>
            <pc:sldMk cId="4174042711" sldId="280"/>
            <ac:picMk id="5" creationId="{0AFC9779-3626-FFA4-A4FB-F024B6E30E07}"/>
          </ac:picMkLst>
        </pc:picChg>
        <pc:picChg chg="add mod">
          <ac:chgData name="Hunter Kruger-Ilingworth" userId="30dae8a7-acd0-4173-b20b-f0691cf06ecf" providerId="ADAL" clId="{57A08263-9C3E-4E68-827F-7AFE9755BF66}" dt="2025-03-23T04:03:00.918" v="10004" actId="1076"/>
          <ac:picMkLst>
            <pc:docMk/>
            <pc:sldMk cId="4174042711" sldId="280"/>
            <ac:picMk id="7" creationId="{A6354438-C08C-0080-0F04-7858D6405D61}"/>
          </ac:picMkLst>
        </pc:picChg>
      </pc:sldChg>
      <pc:sldChg chg="addSp delSp modSp new mod modNotesTx">
        <pc:chgData name="Hunter Kruger-Ilingworth" userId="30dae8a7-acd0-4173-b20b-f0691cf06ecf" providerId="ADAL" clId="{57A08263-9C3E-4E68-827F-7AFE9755BF66}" dt="2025-03-23T02:37:48.035" v="8430" actId="5793"/>
        <pc:sldMkLst>
          <pc:docMk/>
          <pc:sldMk cId="3931471873" sldId="281"/>
        </pc:sldMkLst>
        <pc:spChg chg="del">
          <ac:chgData name="Hunter Kruger-Ilingworth" userId="30dae8a7-acd0-4173-b20b-f0691cf06ecf" providerId="ADAL" clId="{57A08263-9C3E-4E68-827F-7AFE9755BF66}" dt="2025-03-23T02:35:40.690" v="8193" actId="478"/>
          <ac:spMkLst>
            <pc:docMk/>
            <pc:sldMk cId="3931471873" sldId="281"/>
            <ac:spMk id="2" creationId="{FA5281A0-CA4B-2885-359B-5B79E38707E7}"/>
          </ac:spMkLst>
        </pc:spChg>
        <pc:spChg chg="del">
          <ac:chgData name="Hunter Kruger-Ilingworth" userId="30dae8a7-acd0-4173-b20b-f0691cf06ecf" providerId="ADAL" clId="{57A08263-9C3E-4E68-827F-7AFE9755BF66}" dt="2025-03-23T02:35:39.466" v="8192" actId="478"/>
          <ac:spMkLst>
            <pc:docMk/>
            <pc:sldMk cId="3931471873" sldId="281"/>
            <ac:spMk id="3" creationId="{CD641FE6-CB38-4290-5C74-975B6E753684}"/>
          </ac:spMkLst>
        </pc:spChg>
        <pc:picChg chg="add mod">
          <ac:chgData name="Hunter Kruger-Ilingworth" userId="30dae8a7-acd0-4173-b20b-f0691cf06ecf" providerId="ADAL" clId="{57A08263-9C3E-4E68-827F-7AFE9755BF66}" dt="2025-03-23T02:35:50.072" v="8196" actId="1076"/>
          <ac:picMkLst>
            <pc:docMk/>
            <pc:sldMk cId="3931471873" sldId="281"/>
            <ac:picMk id="7" creationId="{0E5A3EED-1C4E-10A8-10F1-44E93370C2E0}"/>
          </ac:picMkLst>
        </pc:picChg>
      </pc:sldChg>
      <pc:sldChg chg="addSp delSp modSp new mod">
        <pc:chgData name="Hunter Kruger-Ilingworth" userId="30dae8a7-acd0-4173-b20b-f0691cf06ecf" providerId="ADAL" clId="{57A08263-9C3E-4E68-827F-7AFE9755BF66}" dt="2025-03-23T02:48:08.081" v="9224" actId="1076"/>
        <pc:sldMkLst>
          <pc:docMk/>
          <pc:sldMk cId="3815755081" sldId="282"/>
        </pc:sldMkLst>
        <pc:spChg chg="mod">
          <ac:chgData name="Hunter Kruger-Ilingworth" userId="30dae8a7-acd0-4173-b20b-f0691cf06ecf" providerId="ADAL" clId="{57A08263-9C3E-4E68-827F-7AFE9755BF66}" dt="2025-03-23T02:44:56.406" v="9193" actId="20577"/>
          <ac:spMkLst>
            <pc:docMk/>
            <pc:sldMk cId="3815755081" sldId="282"/>
            <ac:spMk id="2" creationId="{AB05C9A1-B86F-D8BF-5108-08E615E0544D}"/>
          </ac:spMkLst>
        </pc:spChg>
        <pc:spChg chg="del mod">
          <ac:chgData name="Hunter Kruger-Ilingworth" userId="30dae8a7-acd0-4173-b20b-f0691cf06ecf" providerId="ADAL" clId="{57A08263-9C3E-4E68-827F-7AFE9755BF66}" dt="2025-03-23T02:47:04.640" v="9222" actId="478"/>
          <ac:spMkLst>
            <pc:docMk/>
            <pc:sldMk cId="3815755081" sldId="282"/>
            <ac:spMk id="3" creationId="{D3321ACE-391F-BA23-9A87-DB9DE745E6F0}"/>
          </ac:spMkLst>
        </pc:spChg>
        <pc:spChg chg="add del mod">
          <ac:chgData name="Hunter Kruger-Ilingworth" userId="30dae8a7-acd0-4173-b20b-f0691cf06ecf" providerId="ADAL" clId="{57A08263-9C3E-4E68-827F-7AFE9755BF66}" dt="2025-03-23T02:48:05.982" v="9223"/>
          <ac:spMkLst>
            <pc:docMk/>
            <pc:sldMk cId="3815755081" sldId="282"/>
            <ac:spMk id="5" creationId="{5E05F608-0991-F264-58C0-BCA7154A08B8}"/>
          </ac:spMkLst>
        </pc:spChg>
        <pc:graphicFrameChg chg="add mod">
          <ac:chgData name="Hunter Kruger-Ilingworth" userId="30dae8a7-acd0-4173-b20b-f0691cf06ecf" providerId="ADAL" clId="{57A08263-9C3E-4E68-827F-7AFE9755BF66}" dt="2025-03-23T02:48:08.081" v="9224" actId="1076"/>
          <ac:graphicFrameMkLst>
            <pc:docMk/>
            <pc:sldMk cId="3815755081" sldId="282"/>
            <ac:graphicFrameMk id="6" creationId="{AAAB3790-17D2-9DF2-1EBF-BD09532737F4}"/>
          </ac:graphicFrameMkLst>
        </pc:graphicFrameChg>
      </pc:sldChg>
      <pc:sldChg chg="modSp new mod">
        <pc:chgData name="Hunter Kruger-Ilingworth" userId="30dae8a7-acd0-4173-b20b-f0691cf06ecf" providerId="ADAL" clId="{57A08263-9C3E-4E68-827F-7AFE9755BF66}" dt="2025-03-23T02:45:09.010" v="9215" actId="20577"/>
        <pc:sldMkLst>
          <pc:docMk/>
          <pc:sldMk cId="4133971107" sldId="283"/>
        </pc:sldMkLst>
        <pc:spChg chg="mod">
          <ac:chgData name="Hunter Kruger-Ilingworth" userId="30dae8a7-acd0-4173-b20b-f0691cf06ecf" providerId="ADAL" clId="{57A08263-9C3E-4E68-827F-7AFE9755BF66}" dt="2025-03-23T02:45:09.010" v="9215" actId="20577"/>
          <ac:spMkLst>
            <pc:docMk/>
            <pc:sldMk cId="4133971107" sldId="283"/>
            <ac:spMk id="2" creationId="{D763EE2C-BA58-2E3F-9620-283417BC78B3}"/>
          </ac:spMkLst>
        </pc:spChg>
      </pc:sldChg>
    </pc:docChg>
  </pc:docChgLst>
  <pc:docChgLst>
    <pc:chgData name="Hunter Kruger-Ilingworth" userId="30dae8a7-acd0-4173-b20b-f0691cf06ecf" providerId="ADAL" clId="{16375A25-7A01-478B-8021-B9AC55A025DF}"/>
    <pc:docChg chg="undo custSel delSld modSld sldOrd modSection">
      <pc:chgData name="Hunter Kruger-Ilingworth" userId="30dae8a7-acd0-4173-b20b-f0691cf06ecf" providerId="ADAL" clId="{16375A25-7A01-478B-8021-B9AC55A025DF}" dt="2025-03-23T13:52:32.388" v="13911" actId="20577"/>
      <pc:docMkLst>
        <pc:docMk/>
      </pc:docMkLst>
      <pc:sldChg chg="addSp delSp modSp mod modTransition modAnim">
        <pc:chgData name="Hunter Kruger-Ilingworth" userId="30dae8a7-acd0-4173-b20b-f0691cf06ecf" providerId="ADAL" clId="{16375A25-7A01-478B-8021-B9AC55A025DF}" dt="2025-03-23T12:04:36.422" v="10850"/>
        <pc:sldMkLst>
          <pc:docMk/>
          <pc:sldMk cId="1676685789" sldId="257"/>
        </pc:sldMkLst>
        <pc:picChg chg="add del mod">
          <ac:chgData name="Hunter Kruger-Ilingworth" userId="30dae8a7-acd0-4173-b20b-f0691cf06ecf" providerId="ADAL" clId="{16375A25-7A01-478B-8021-B9AC55A025DF}" dt="2025-03-23T09:29:12.445" v="4659"/>
          <ac:picMkLst>
            <pc:docMk/>
            <pc:sldMk cId="1676685789" sldId="257"/>
            <ac:picMk id="4" creationId="{77879332-433E-E973-C35D-26940E5ABF79}"/>
          </ac:picMkLst>
        </pc:picChg>
        <pc:picChg chg="add del mod">
          <ac:chgData name="Hunter Kruger-Ilingworth" userId="30dae8a7-acd0-4173-b20b-f0691cf06ecf" providerId="ADAL" clId="{16375A25-7A01-478B-8021-B9AC55A025DF}" dt="2025-03-23T09:38:11.909" v="4663"/>
          <ac:picMkLst>
            <pc:docMk/>
            <pc:sldMk cId="1676685789" sldId="257"/>
            <ac:picMk id="5" creationId="{07116C5B-783D-E91C-2642-5A23A5110C74}"/>
          </ac:picMkLst>
        </pc:picChg>
        <pc:picChg chg="add del mod ord">
          <ac:chgData name="Hunter Kruger-Ilingworth" userId="30dae8a7-acd0-4173-b20b-f0691cf06ecf" providerId="ADAL" clId="{16375A25-7A01-478B-8021-B9AC55A025DF}" dt="2025-03-23T09:38:31.195" v="4664"/>
          <ac:picMkLst>
            <pc:docMk/>
            <pc:sldMk cId="1676685789" sldId="257"/>
            <ac:picMk id="11" creationId="{40059878-3F24-5F54-F452-5B864EB0D8EE}"/>
          </ac:picMkLst>
        </pc:picChg>
        <pc:picChg chg="add del mod">
          <ac:chgData name="Hunter Kruger-Ilingworth" userId="30dae8a7-acd0-4173-b20b-f0691cf06ecf" providerId="ADAL" clId="{16375A25-7A01-478B-8021-B9AC55A025DF}" dt="2025-03-23T09:39:15.725" v="4666"/>
          <ac:picMkLst>
            <pc:docMk/>
            <pc:sldMk cId="1676685789" sldId="257"/>
            <ac:picMk id="12" creationId="{9348E780-BADF-4F7F-25DE-C42E73E9A0B6}"/>
          </ac:picMkLst>
        </pc:picChg>
        <pc:picChg chg="add del mod ord">
          <ac:chgData name="Hunter Kruger-Ilingworth" userId="30dae8a7-acd0-4173-b20b-f0691cf06ecf" providerId="ADAL" clId="{16375A25-7A01-478B-8021-B9AC55A025DF}" dt="2025-03-23T09:39:28.149" v="4667"/>
          <ac:picMkLst>
            <pc:docMk/>
            <pc:sldMk cId="1676685789" sldId="257"/>
            <ac:picMk id="16" creationId="{4644C579-0637-E806-FAD1-1EBE12261253}"/>
          </ac:picMkLst>
        </pc:picChg>
        <pc:picChg chg="add del mod">
          <ac:chgData name="Hunter Kruger-Ilingworth" userId="30dae8a7-acd0-4173-b20b-f0691cf06ecf" providerId="ADAL" clId="{16375A25-7A01-478B-8021-B9AC55A025DF}" dt="2025-03-23T12:04:27.344" v="10849"/>
          <ac:picMkLst>
            <pc:docMk/>
            <pc:sldMk cId="1676685789" sldId="257"/>
            <ac:picMk id="17" creationId="{1C3145AC-4E29-62A2-0DC9-E611A12FA5FD}"/>
          </ac:picMkLst>
        </pc:picChg>
        <pc:picChg chg="add del mod ord">
          <ac:chgData name="Hunter Kruger-Ilingworth" userId="30dae8a7-acd0-4173-b20b-f0691cf06ecf" providerId="ADAL" clId="{16375A25-7A01-478B-8021-B9AC55A025DF}" dt="2025-03-23T12:04:36.422" v="10850"/>
          <ac:picMkLst>
            <pc:docMk/>
            <pc:sldMk cId="1676685789" sldId="257"/>
            <ac:picMk id="27" creationId="{BD837117-0E65-D21E-78CB-7C60AC13EFCD}"/>
          </ac:picMkLst>
        </pc:picChg>
        <pc:picChg chg="add mod">
          <ac:chgData name="Hunter Kruger-Ilingworth" userId="30dae8a7-acd0-4173-b20b-f0691cf06ecf" providerId="ADAL" clId="{16375A25-7A01-478B-8021-B9AC55A025DF}" dt="2025-03-23T12:04:36.422" v="10850"/>
          <ac:picMkLst>
            <pc:docMk/>
            <pc:sldMk cId="1676685789" sldId="257"/>
            <ac:picMk id="28" creationId="{15656B23-E8EF-E041-5C22-E44EF7E1651B}"/>
          </ac:picMkLst>
        </pc:picChg>
      </pc:sldChg>
      <pc:sldChg chg="addSp delSp modSp mod modTransition modAnim modNotesTx">
        <pc:chgData name="Hunter Kruger-Ilingworth" userId="30dae8a7-acd0-4173-b20b-f0691cf06ecf" providerId="ADAL" clId="{16375A25-7A01-478B-8021-B9AC55A025DF}" dt="2025-03-23T13:52:17.957" v="13910" actId="20577"/>
        <pc:sldMkLst>
          <pc:docMk/>
          <pc:sldMk cId="2260459622" sldId="262"/>
        </pc:sldMkLst>
        <pc:spChg chg="mod">
          <ac:chgData name="Hunter Kruger-Ilingworth" userId="30dae8a7-acd0-4173-b20b-f0691cf06ecf" providerId="ADAL" clId="{16375A25-7A01-478B-8021-B9AC55A025DF}" dt="2025-03-23T13:52:17.957" v="13910" actId="20577"/>
          <ac:spMkLst>
            <pc:docMk/>
            <pc:sldMk cId="2260459622" sldId="262"/>
            <ac:spMk id="3" creationId="{C20EAE2D-5CDA-0D03-1F29-8368777F4CF3}"/>
          </ac:spMkLst>
        </pc:spChg>
        <pc:picChg chg="add del mod">
          <ac:chgData name="Hunter Kruger-Ilingworth" userId="30dae8a7-acd0-4173-b20b-f0691cf06ecf" providerId="ADAL" clId="{16375A25-7A01-478B-8021-B9AC55A025DF}" dt="2025-03-23T09:38:11.909" v="4663"/>
          <ac:picMkLst>
            <pc:docMk/>
            <pc:sldMk cId="2260459622" sldId="262"/>
            <ac:picMk id="5" creationId="{9915A79D-F30D-7E6E-25AA-BFEF21A260E3}"/>
          </ac:picMkLst>
        </pc:picChg>
        <pc:picChg chg="add del mod ord">
          <ac:chgData name="Hunter Kruger-Ilingworth" userId="30dae8a7-acd0-4173-b20b-f0691cf06ecf" providerId="ADAL" clId="{16375A25-7A01-478B-8021-B9AC55A025DF}" dt="2025-03-23T10:00:25.873" v="5936"/>
          <ac:picMkLst>
            <pc:docMk/>
            <pc:sldMk cId="2260459622" sldId="262"/>
            <ac:picMk id="8" creationId="{C1A50F2F-DD5B-EAAE-A6F0-6A4FF1788E2B}"/>
          </ac:picMkLst>
        </pc:picChg>
        <pc:picChg chg="add del mod">
          <ac:chgData name="Hunter Kruger-Ilingworth" userId="30dae8a7-acd0-4173-b20b-f0691cf06ecf" providerId="ADAL" clId="{16375A25-7A01-478B-8021-B9AC55A025DF}" dt="2025-03-23T12:25:31.841" v="11082"/>
          <ac:picMkLst>
            <pc:docMk/>
            <pc:sldMk cId="2260459622" sldId="262"/>
            <ac:picMk id="9" creationId="{4322A935-BF06-DD27-2BB5-D35A3B2720BE}"/>
          </ac:picMkLst>
        </pc:picChg>
        <pc:picChg chg="add del mod ord">
          <ac:chgData name="Hunter Kruger-Ilingworth" userId="30dae8a7-acd0-4173-b20b-f0691cf06ecf" providerId="ADAL" clId="{16375A25-7A01-478B-8021-B9AC55A025DF}" dt="2025-03-23T12:26:57.776" v="11083"/>
          <ac:picMkLst>
            <pc:docMk/>
            <pc:sldMk cId="2260459622" sldId="262"/>
            <ac:picMk id="33" creationId="{E80EFE20-E4FE-7861-0269-37B84BFBF380}"/>
          </ac:picMkLst>
        </pc:picChg>
        <pc:picChg chg="add del mod">
          <ac:chgData name="Hunter Kruger-Ilingworth" userId="30dae8a7-acd0-4173-b20b-f0691cf06ecf" providerId="ADAL" clId="{16375A25-7A01-478B-8021-B9AC55A025DF}" dt="2025-03-23T12:28:13.512" v="11198"/>
          <ac:picMkLst>
            <pc:docMk/>
            <pc:sldMk cId="2260459622" sldId="262"/>
            <ac:picMk id="34" creationId="{5CD2966B-B82D-EE6F-7892-B7B9AC465DAB}"/>
          </ac:picMkLst>
        </pc:picChg>
        <pc:picChg chg="add del mod ord">
          <ac:chgData name="Hunter Kruger-Ilingworth" userId="30dae8a7-acd0-4173-b20b-f0691cf06ecf" providerId="ADAL" clId="{16375A25-7A01-478B-8021-B9AC55A025DF}" dt="2025-03-23T12:28:59.996" v="11199"/>
          <ac:picMkLst>
            <pc:docMk/>
            <pc:sldMk cId="2260459622" sldId="262"/>
            <ac:picMk id="38" creationId="{B4A36248-F220-463C-0C72-454A24D33A5B}"/>
          </ac:picMkLst>
        </pc:picChg>
        <pc:picChg chg="add del mod">
          <ac:chgData name="Hunter Kruger-Ilingworth" userId="30dae8a7-acd0-4173-b20b-f0691cf06ecf" providerId="ADAL" clId="{16375A25-7A01-478B-8021-B9AC55A025DF}" dt="2025-03-23T12:29:24.650" v="11213"/>
          <ac:picMkLst>
            <pc:docMk/>
            <pc:sldMk cId="2260459622" sldId="262"/>
            <ac:picMk id="39" creationId="{54852B7C-7D71-53EC-C006-0CC00DB55974}"/>
          </ac:picMkLst>
        </pc:picChg>
        <pc:picChg chg="add del mod ord">
          <ac:chgData name="Hunter Kruger-Ilingworth" userId="30dae8a7-acd0-4173-b20b-f0691cf06ecf" providerId="ADAL" clId="{16375A25-7A01-478B-8021-B9AC55A025DF}" dt="2025-03-23T12:30:46.491" v="11214"/>
          <ac:picMkLst>
            <pc:docMk/>
            <pc:sldMk cId="2260459622" sldId="262"/>
            <ac:picMk id="44" creationId="{29C7377E-433E-CA64-C0B6-2D480E4DA2FC}"/>
          </ac:picMkLst>
        </pc:picChg>
        <pc:picChg chg="add del mod">
          <ac:chgData name="Hunter Kruger-Ilingworth" userId="30dae8a7-acd0-4173-b20b-f0691cf06ecf" providerId="ADAL" clId="{16375A25-7A01-478B-8021-B9AC55A025DF}" dt="2025-03-23T12:31:10.375" v="11289"/>
          <ac:picMkLst>
            <pc:docMk/>
            <pc:sldMk cId="2260459622" sldId="262"/>
            <ac:picMk id="45" creationId="{E6F1AF54-A807-28E8-9BC4-15F70056A538}"/>
          </ac:picMkLst>
        </pc:picChg>
        <pc:picChg chg="add del mod ord">
          <ac:chgData name="Hunter Kruger-Ilingworth" userId="30dae8a7-acd0-4173-b20b-f0691cf06ecf" providerId="ADAL" clId="{16375A25-7A01-478B-8021-B9AC55A025DF}" dt="2025-03-23T12:32:28.688" v="11290"/>
          <ac:picMkLst>
            <pc:docMk/>
            <pc:sldMk cId="2260459622" sldId="262"/>
            <ac:picMk id="49" creationId="{76558F02-1078-B6B3-CF1C-9D716CA7B483}"/>
          </ac:picMkLst>
        </pc:picChg>
        <pc:picChg chg="add mod">
          <ac:chgData name="Hunter Kruger-Ilingworth" userId="30dae8a7-acd0-4173-b20b-f0691cf06ecf" providerId="ADAL" clId="{16375A25-7A01-478B-8021-B9AC55A025DF}" dt="2025-03-23T12:32:28.688" v="11290"/>
          <ac:picMkLst>
            <pc:docMk/>
            <pc:sldMk cId="2260459622" sldId="262"/>
            <ac:picMk id="50" creationId="{642953EA-877F-3E41-B7F3-227895DDE9CF}"/>
          </ac:picMkLst>
        </pc:picChg>
      </pc:sldChg>
      <pc:sldChg chg="addSp delSp modSp mod modTransition modAnim modNotesTx">
        <pc:chgData name="Hunter Kruger-Ilingworth" userId="30dae8a7-acd0-4173-b20b-f0691cf06ecf" providerId="ADAL" clId="{16375A25-7A01-478B-8021-B9AC55A025DF}" dt="2025-03-23T10:10:38.516" v="6215"/>
        <pc:sldMkLst>
          <pc:docMk/>
          <pc:sldMk cId="3183694852" sldId="263"/>
        </pc:sldMkLst>
        <pc:spChg chg="mod">
          <ac:chgData name="Hunter Kruger-Ilingworth" userId="30dae8a7-acd0-4173-b20b-f0691cf06ecf" providerId="ADAL" clId="{16375A25-7A01-478B-8021-B9AC55A025DF}" dt="2025-03-23T08:06:24.143" v="3983" actId="20577"/>
          <ac:spMkLst>
            <pc:docMk/>
            <pc:sldMk cId="3183694852" sldId="263"/>
            <ac:spMk id="3" creationId="{7AC216F4-2226-142A-0CF4-9BD812D66526}"/>
          </ac:spMkLst>
        </pc:spChg>
        <pc:picChg chg="add del mod">
          <ac:chgData name="Hunter Kruger-Ilingworth" userId="30dae8a7-acd0-4173-b20b-f0691cf06ecf" providerId="ADAL" clId="{16375A25-7A01-478B-8021-B9AC55A025DF}" dt="2025-03-23T10:10:16.755" v="6214"/>
          <ac:picMkLst>
            <pc:docMk/>
            <pc:sldMk cId="3183694852" sldId="263"/>
            <ac:picMk id="14" creationId="{5E73526D-CA73-EA1D-54C9-7FC8B807F232}"/>
          </ac:picMkLst>
        </pc:picChg>
        <pc:picChg chg="add del mod ord">
          <ac:chgData name="Hunter Kruger-Ilingworth" userId="30dae8a7-acd0-4173-b20b-f0691cf06ecf" providerId="ADAL" clId="{16375A25-7A01-478B-8021-B9AC55A025DF}" dt="2025-03-23T10:10:38.516" v="6215"/>
          <ac:picMkLst>
            <pc:docMk/>
            <pc:sldMk cId="3183694852" sldId="263"/>
            <ac:picMk id="18" creationId="{1C6FB358-6B0D-2D59-3C5B-287E2ABCB3E5}"/>
          </ac:picMkLst>
        </pc:picChg>
        <pc:picChg chg="add mod">
          <ac:chgData name="Hunter Kruger-Ilingworth" userId="30dae8a7-acd0-4173-b20b-f0691cf06ecf" providerId="ADAL" clId="{16375A25-7A01-478B-8021-B9AC55A025DF}" dt="2025-03-23T10:10:38.516" v="6215"/>
          <ac:picMkLst>
            <pc:docMk/>
            <pc:sldMk cId="3183694852" sldId="263"/>
            <ac:picMk id="19" creationId="{86136D42-D5A3-117E-37BE-CD2B053DD02A}"/>
          </ac:picMkLst>
        </pc:picChg>
      </pc:sldChg>
      <pc:sldChg chg="addSp delSp modSp mod modTransition modAnim modNotesTx">
        <pc:chgData name="Hunter Kruger-Ilingworth" userId="30dae8a7-acd0-4173-b20b-f0691cf06ecf" providerId="ADAL" clId="{16375A25-7A01-478B-8021-B9AC55A025DF}" dt="2025-03-23T10:25:08.365" v="6845"/>
        <pc:sldMkLst>
          <pc:docMk/>
          <pc:sldMk cId="3496460686" sldId="264"/>
        </pc:sldMkLst>
        <pc:spChg chg="mod">
          <ac:chgData name="Hunter Kruger-Ilingworth" userId="30dae8a7-acd0-4173-b20b-f0691cf06ecf" providerId="ADAL" clId="{16375A25-7A01-478B-8021-B9AC55A025DF}" dt="2025-03-23T09:51:39.985" v="5746" actId="1076"/>
          <ac:spMkLst>
            <pc:docMk/>
            <pc:sldMk cId="3496460686" sldId="264"/>
            <ac:spMk id="3" creationId="{D75205D3-1A29-1361-FF6C-6C8DC077F698}"/>
          </ac:spMkLst>
        </pc:spChg>
        <pc:picChg chg="add del mod">
          <ac:chgData name="Hunter Kruger-Ilingworth" userId="30dae8a7-acd0-4173-b20b-f0691cf06ecf" providerId="ADAL" clId="{16375A25-7A01-478B-8021-B9AC55A025DF}" dt="2025-03-23T10:21:31.120" v="6485"/>
          <ac:picMkLst>
            <pc:docMk/>
            <pc:sldMk cId="3496460686" sldId="264"/>
            <ac:picMk id="11" creationId="{8A291FA2-7E01-EA86-C6DD-EAF2B837D8F3}"/>
          </ac:picMkLst>
        </pc:picChg>
        <pc:picChg chg="add del mod ord">
          <ac:chgData name="Hunter Kruger-Ilingworth" userId="30dae8a7-acd0-4173-b20b-f0691cf06ecf" providerId="ADAL" clId="{16375A25-7A01-478B-8021-B9AC55A025DF}" dt="2025-03-23T10:22:19.578" v="6486"/>
          <ac:picMkLst>
            <pc:docMk/>
            <pc:sldMk cId="3496460686" sldId="264"/>
            <ac:picMk id="15" creationId="{36FC49F4-AF08-430A-645F-0307CA3953AC}"/>
          </ac:picMkLst>
        </pc:picChg>
        <pc:picChg chg="add del mod">
          <ac:chgData name="Hunter Kruger-Ilingworth" userId="30dae8a7-acd0-4173-b20b-f0691cf06ecf" providerId="ADAL" clId="{16375A25-7A01-478B-8021-B9AC55A025DF}" dt="2025-03-23T10:24:11.020" v="6844"/>
          <ac:picMkLst>
            <pc:docMk/>
            <pc:sldMk cId="3496460686" sldId="264"/>
            <ac:picMk id="16" creationId="{FDC7F7DD-FCF7-5C09-CE65-4434ECCE808D}"/>
          </ac:picMkLst>
        </pc:picChg>
        <pc:picChg chg="add del mod ord">
          <ac:chgData name="Hunter Kruger-Ilingworth" userId="30dae8a7-acd0-4173-b20b-f0691cf06ecf" providerId="ADAL" clId="{16375A25-7A01-478B-8021-B9AC55A025DF}" dt="2025-03-23T10:25:08.365" v="6845"/>
          <ac:picMkLst>
            <pc:docMk/>
            <pc:sldMk cId="3496460686" sldId="264"/>
            <ac:picMk id="20" creationId="{41F3A3D2-E553-2614-BCB7-84B1DE4E713F}"/>
          </ac:picMkLst>
        </pc:picChg>
        <pc:picChg chg="add mod">
          <ac:chgData name="Hunter Kruger-Ilingworth" userId="30dae8a7-acd0-4173-b20b-f0691cf06ecf" providerId="ADAL" clId="{16375A25-7A01-478B-8021-B9AC55A025DF}" dt="2025-03-23T10:25:08.365" v="6845"/>
          <ac:picMkLst>
            <pc:docMk/>
            <pc:sldMk cId="3496460686" sldId="264"/>
            <ac:picMk id="21" creationId="{5F0E4D1B-953E-7435-074C-10DDD46C98ED}"/>
          </ac:picMkLst>
        </pc:picChg>
      </pc:sldChg>
      <pc:sldChg chg="del modTransition">
        <pc:chgData name="Hunter Kruger-Ilingworth" userId="30dae8a7-acd0-4173-b20b-f0691cf06ecf" providerId="ADAL" clId="{16375A25-7A01-478B-8021-B9AC55A025DF}" dt="2025-03-23T10:55:16.496" v="8129" actId="2696"/>
        <pc:sldMkLst>
          <pc:docMk/>
          <pc:sldMk cId="3637289518" sldId="265"/>
        </pc:sldMkLst>
      </pc:sldChg>
      <pc:sldChg chg="modSp del mod modTransition">
        <pc:chgData name="Hunter Kruger-Ilingworth" userId="30dae8a7-acd0-4173-b20b-f0691cf06ecf" providerId="ADAL" clId="{16375A25-7A01-478B-8021-B9AC55A025DF}" dt="2025-03-23T10:55:16.496" v="8129" actId="2696"/>
        <pc:sldMkLst>
          <pc:docMk/>
          <pc:sldMk cId="3428838930" sldId="266"/>
        </pc:sldMkLst>
        <pc:spChg chg="mod">
          <ac:chgData name="Hunter Kruger-Ilingworth" userId="30dae8a7-acd0-4173-b20b-f0691cf06ecf" providerId="ADAL" clId="{16375A25-7A01-478B-8021-B9AC55A025DF}" dt="2025-03-23T10:47:20.984" v="7285" actId="21"/>
          <ac:spMkLst>
            <pc:docMk/>
            <pc:sldMk cId="3428838930" sldId="266"/>
            <ac:spMk id="3" creationId="{6C4B207F-38BE-1530-36E4-C6838D328F88}"/>
          </ac:spMkLst>
        </pc:spChg>
      </pc:sldChg>
      <pc:sldChg chg="modSp mod ord modTransition">
        <pc:chgData name="Hunter Kruger-Ilingworth" userId="30dae8a7-acd0-4173-b20b-f0691cf06ecf" providerId="ADAL" clId="{16375A25-7A01-478B-8021-B9AC55A025DF}" dt="2025-03-23T13:51:19.115" v="13790"/>
        <pc:sldMkLst>
          <pc:docMk/>
          <pc:sldMk cId="1871020295" sldId="268"/>
        </pc:sldMkLst>
        <pc:spChg chg="mod">
          <ac:chgData name="Hunter Kruger-Ilingworth" userId="30dae8a7-acd0-4173-b20b-f0691cf06ecf" providerId="ADAL" clId="{16375A25-7A01-478B-8021-B9AC55A025DF}" dt="2025-03-23T13:51:19.115" v="13790"/>
          <ac:spMkLst>
            <pc:docMk/>
            <pc:sldMk cId="1871020295" sldId="268"/>
            <ac:spMk id="3" creationId="{2D978BB0-157C-0BB0-5023-5A6E08A229F7}"/>
          </ac:spMkLst>
        </pc:spChg>
      </pc:sldChg>
      <pc:sldChg chg="addSp modSp modTransition modNotesTx">
        <pc:chgData name="Hunter Kruger-Ilingworth" userId="30dae8a7-acd0-4173-b20b-f0691cf06ecf" providerId="ADAL" clId="{16375A25-7A01-478B-8021-B9AC55A025DF}" dt="2025-03-23T13:52:32.388" v="13911" actId="20577"/>
        <pc:sldMkLst>
          <pc:docMk/>
          <pc:sldMk cId="3493792966" sldId="269"/>
        </pc:sldMkLst>
        <pc:picChg chg="add mod">
          <ac:chgData name="Hunter Kruger-Ilingworth" userId="30dae8a7-acd0-4173-b20b-f0691cf06ecf" providerId="ADAL" clId="{16375A25-7A01-478B-8021-B9AC55A025DF}" dt="2025-03-23T10:07:57.148" v="6104"/>
          <ac:picMkLst>
            <pc:docMk/>
            <pc:sldMk cId="3493792966" sldId="269"/>
            <ac:picMk id="9" creationId="{865FFF74-F54D-C49C-87C2-F915D9B991A0}"/>
          </ac:picMkLst>
        </pc:picChg>
      </pc:sldChg>
      <pc:sldChg chg="addSp delSp modSp mod modTransition modAnim modNotesTx">
        <pc:chgData name="Hunter Kruger-Ilingworth" userId="30dae8a7-acd0-4173-b20b-f0691cf06ecf" providerId="ADAL" clId="{16375A25-7A01-478B-8021-B9AC55A025DF}" dt="2025-03-23T10:03:57.783" v="5963"/>
        <pc:sldMkLst>
          <pc:docMk/>
          <pc:sldMk cId="1299152641" sldId="270"/>
        </pc:sldMkLst>
        <pc:spChg chg="mod">
          <ac:chgData name="Hunter Kruger-Ilingworth" userId="30dae8a7-acd0-4173-b20b-f0691cf06ecf" providerId="ADAL" clId="{16375A25-7A01-478B-8021-B9AC55A025DF}" dt="2025-03-23T07:28:14.150" v="1269" actId="20577"/>
          <ac:spMkLst>
            <pc:docMk/>
            <pc:sldMk cId="1299152641" sldId="270"/>
            <ac:spMk id="3" creationId="{E42F41DB-E0C0-54EE-B2D6-BAF7C4F62A92}"/>
          </ac:spMkLst>
        </pc:spChg>
        <pc:spChg chg="mod">
          <ac:chgData name="Hunter Kruger-Ilingworth" userId="30dae8a7-acd0-4173-b20b-f0691cf06ecf" providerId="ADAL" clId="{16375A25-7A01-478B-8021-B9AC55A025DF}" dt="2025-03-23T07:27:47.759" v="1252" actId="1076"/>
          <ac:spMkLst>
            <pc:docMk/>
            <pc:sldMk cId="1299152641" sldId="270"/>
            <ac:spMk id="5" creationId="{FD147D4D-B9FC-1C77-72E9-A835145B8DB6}"/>
          </ac:spMkLst>
        </pc:spChg>
        <pc:graphicFrameChg chg="mod">
          <ac:chgData name="Hunter Kruger-Ilingworth" userId="30dae8a7-acd0-4173-b20b-f0691cf06ecf" providerId="ADAL" clId="{16375A25-7A01-478B-8021-B9AC55A025DF}" dt="2025-03-23T07:27:50.873" v="1253" actId="1076"/>
          <ac:graphicFrameMkLst>
            <pc:docMk/>
            <pc:sldMk cId="1299152641" sldId="270"/>
            <ac:graphicFrameMk id="4" creationId="{3530CB88-9868-8296-6F96-DA51C061F2C9}"/>
          </ac:graphicFrameMkLst>
        </pc:graphicFrameChg>
        <pc:picChg chg="add del mod">
          <ac:chgData name="Hunter Kruger-Ilingworth" userId="30dae8a7-acd0-4173-b20b-f0691cf06ecf" providerId="ADAL" clId="{16375A25-7A01-478B-8021-B9AC55A025DF}" dt="2025-03-23T09:38:11.909" v="4663"/>
          <ac:picMkLst>
            <pc:docMk/>
            <pc:sldMk cId="1299152641" sldId="270"/>
            <ac:picMk id="6" creationId="{CAE7F8F3-8409-8EF9-F93B-DF92603D203C}"/>
          </ac:picMkLst>
        </pc:picChg>
        <pc:picChg chg="add del mod ord">
          <ac:chgData name="Hunter Kruger-Ilingworth" userId="30dae8a7-acd0-4173-b20b-f0691cf06ecf" providerId="ADAL" clId="{16375A25-7A01-478B-8021-B9AC55A025DF}" dt="2025-03-23T10:02:53.444" v="5937"/>
          <ac:picMkLst>
            <pc:docMk/>
            <pc:sldMk cId="1299152641" sldId="270"/>
            <ac:picMk id="10" creationId="{46B4CCE8-83EB-2B03-8920-453EE9252FEA}"/>
          </ac:picMkLst>
        </pc:picChg>
        <pc:picChg chg="add del mod">
          <ac:chgData name="Hunter Kruger-Ilingworth" userId="30dae8a7-acd0-4173-b20b-f0691cf06ecf" providerId="ADAL" clId="{16375A25-7A01-478B-8021-B9AC55A025DF}" dt="2025-03-23T10:03:29.345" v="5962"/>
          <ac:picMkLst>
            <pc:docMk/>
            <pc:sldMk cId="1299152641" sldId="270"/>
            <ac:picMk id="11" creationId="{275A2099-5F62-97DE-E3F9-AD4BFE74078E}"/>
          </ac:picMkLst>
        </pc:picChg>
        <pc:picChg chg="add del mod ord">
          <ac:chgData name="Hunter Kruger-Ilingworth" userId="30dae8a7-acd0-4173-b20b-f0691cf06ecf" providerId="ADAL" clId="{16375A25-7A01-478B-8021-B9AC55A025DF}" dt="2025-03-23T10:03:57.783" v="5963"/>
          <ac:picMkLst>
            <pc:docMk/>
            <pc:sldMk cId="1299152641" sldId="270"/>
            <ac:picMk id="15" creationId="{F857B7F7-C52C-4373-FA80-DE69ADF4D52B}"/>
          </ac:picMkLst>
        </pc:picChg>
        <pc:picChg chg="add mod">
          <ac:chgData name="Hunter Kruger-Ilingworth" userId="30dae8a7-acd0-4173-b20b-f0691cf06ecf" providerId="ADAL" clId="{16375A25-7A01-478B-8021-B9AC55A025DF}" dt="2025-03-23T10:03:57.783" v="5963"/>
          <ac:picMkLst>
            <pc:docMk/>
            <pc:sldMk cId="1299152641" sldId="270"/>
            <ac:picMk id="16" creationId="{75831CA0-8538-42C7-C64C-86DA87A15BAE}"/>
          </ac:picMkLst>
        </pc:picChg>
      </pc:sldChg>
      <pc:sldChg chg="addSp delSp modSp mod modTransition modAnim modNotesTx">
        <pc:chgData name="Hunter Kruger-Ilingworth" userId="30dae8a7-acd0-4173-b20b-f0691cf06ecf" providerId="ADAL" clId="{16375A25-7A01-478B-8021-B9AC55A025DF}" dt="2025-03-23T10:15:39.875" v="6270"/>
        <pc:sldMkLst>
          <pc:docMk/>
          <pc:sldMk cId="2721532888" sldId="271"/>
        </pc:sldMkLst>
        <pc:spChg chg="mod">
          <ac:chgData name="Hunter Kruger-Ilingworth" userId="30dae8a7-acd0-4173-b20b-f0691cf06ecf" providerId="ADAL" clId="{16375A25-7A01-478B-8021-B9AC55A025DF}" dt="2025-03-23T10:11:11.410" v="6216" actId="1076"/>
          <ac:spMkLst>
            <pc:docMk/>
            <pc:sldMk cId="2721532888" sldId="271"/>
            <ac:spMk id="3" creationId="{CBE1873E-16FB-2E1A-B1D7-97C16368A407}"/>
          </ac:spMkLst>
        </pc:spChg>
        <pc:picChg chg="add del mod">
          <ac:chgData name="Hunter Kruger-Ilingworth" userId="30dae8a7-acd0-4173-b20b-f0691cf06ecf" providerId="ADAL" clId="{16375A25-7A01-478B-8021-B9AC55A025DF}" dt="2025-03-23T10:14:09.377" v="6223"/>
          <ac:picMkLst>
            <pc:docMk/>
            <pc:sldMk cId="2721532888" sldId="271"/>
            <ac:picMk id="11" creationId="{4CFC6F85-198C-4C79-7DFD-94E4ACB2A100}"/>
          </ac:picMkLst>
        </pc:picChg>
        <pc:picChg chg="add del mod ord">
          <ac:chgData name="Hunter Kruger-Ilingworth" userId="30dae8a7-acd0-4173-b20b-f0691cf06ecf" providerId="ADAL" clId="{16375A25-7A01-478B-8021-B9AC55A025DF}" dt="2025-03-23T10:14:37.397" v="6224"/>
          <ac:picMkLst>
            <pc:docMk/>
            <pc:sldMk cId="2721532888" sldId="271"/>
            <ac:picMk id="14" creationId="{AF29B3A8-D6F9-CACA-6F20-F997CD8DAA30}"/>
          </ac:picMkLst>
        </pc:picChg>
        <pc:picChg chg="add del mod">
          <ac:chgData name="Hunter Kruger-Ilingworth" userId="30dae8a7-acd0-4173-b20b-f0691cf06ecf" providerId="ADAL" clId="{16375A25-7A01-478B-8021-B9AC55A025DF}" dt="2025-03-23T10:15:07.926" v="6266"/>
          <ac:picMkLst>
            <pc:docMk/>
            <pc:sldMk cId="2721532888" sldId="271"/>
            <ac:picMk id="15" creationId="{75A47DAE-90EE-83E2-867E-B136F390FB37}"/>
          </ac:picMkLst>
        </pc:picChg>
        <pc:picChg chg="add del mod ord">
          <ac:chgData name="Hunter Kruger-Ilingworth" userId="30dae8a7-acd0-4173-b20b-f0691cf06ecf" providerId="ADAL" clId="{16375A25-7A01-478B-8021-B9AC55A025DF}" dt="2025-03-23T10:15:12.953" v="6267"/>
          <ac:picMkLst>
            <pc:docMk/>
            <pc:sldMk cId="2721532888" sldId="271"/>
            <ac:picMk id="19" creationId="{CA8EA9ED-5D09-E2BC-FD4C-32E3F3B4AE2C}"/>
          </ac:picMkLst>
        </pc:picChg>
        <pc:picChg chg="add del mod">
          <ac:chgData name="Hunter Kruger-Ilingworth" userId="30dae8a7-acd0-4173-b20b-f0691cf06ecf" providerId="ADAL" clId="{16375A25-7A01-478B-8021-B9AC55A025DF}" dt="2025-03-23T10:15:14.643" v="6269"/>
          <ac:picMkLst>
            <pc:docMk/>
            <pc:sldMk cId="2721532888" sldId="271"/>
            <ac:picMk id="20" creationId="{C9A63749-ADA4-6337-2DD4-B93A0D05B20B}"/>
          </ac:picMkLst>
        </pc:picChg>
        <pc:picChg chg="add del mod ord">
          <ac:chgData name="Hunter Kruger-Ilingworth" userId="30dae8a7-acd0-4173-b20b-f0691cf06ecf" providerId="ADAL" clId="{16375A25-7A01-478B-8021-B9AC55A025DF}" dt="2025-03-23T10:15:39.875" v="6270"/>
          <ac:picMkLst>
            <pc:docMk/>
            <pc:sldMk cId="2721532888" sldId="271"/>
            <ac:picMk id="22" creationId="{69D5A7B7-9BFE-F068-3775-A13C74C31282}"/>
          </ac:picMkLst>
        </pc:picChg>
        <pc:picChg chg="add mod">
          <ac:chgData name="Hunter Kruger-Ilingworth" userId="30dae8a7-acd0-4173-b20b-f0691cf06ecf" providerId="ADAL" clId="{16375A25-7A01-478B-8021-B9AC55A025DF}" dt="2025-03-23T10:15:39.875" v="6270"/>
          <ac:picMkLst>
            <pc:docMk/>
            <pc:sldMk cId="2721532888" sldId="271"/>
            <ac:picMk id="23" creationId="{764CDCB8-5A6F-C9BE-9489-28D499ABC81E}"/>
          </ac:picMkLst>
        </pc:picChg>
      </pc:sldChg>
      <pc:sldChg chg="addSp delSp modSp modTransition modNotesTx">
        <pc:chgData name="Hunter Kruger-Ilingworth" userId="30dae8a7-acd0-4173-b20b-f0691cf06ecf" providerId="ADAL" clId="{16375A25-7A01-478B-8021-B9AC55A025DF}" dt="2025-03-23T10:18:06.728" v="6320"/>
        <pc:sldMkLst>
          <pc:docMk/>
          <pc:sldMk cId="1214000958" sldId="272"/>
        </pc:sldMkLst>
        <pc:spChg chg="del">
          <ac:chgData name="Hunter Kruger-Ilingworth" userId="30dae8a7-acd0-4173-b20b-f0691cf06ecf" providerId="ADAL" clId="{16375A25-7A01-478B-8021-B9AC55A025DF}" dt="2025-03-23T08:10:34.631" v="4637" actId="478"/>
          <ac:spMkLst>
            <pc:docMk/>
            <pc:sldMk cId="1214000958" sldId="272"/>
            <ac:spMk id="9" creationId="{B3179C4A-0B59-1968-0B55-1024270FB433}"/>
          </ac:spMkLst>
        </pc:spChg>
        <pc:picChg chg="add mod">
          <ac:chgData name="Hunter Kruger-Ilingworth" userId="30dae8a7-acd0-4173-b20b-f0691cf06ecf" providerId="ADAL" clId="{16375A25-7A01-478B-8021-B9AC55A025DF}" dt="2025-03-23T10:18:06.728" v="6320"/>
          <ac:picMkLst>
            <pc:docMk/>
            <pc:sldMk cId="1214000958" sldId="272"/>
            <ac:picMk id="7" creationId="{E916BAEF-3F38-7926-82FB-2261FA4C4029}"/>
          </ac:picMkLst>
        </pc:picChg>
      </pc:sldChg>
      <pc:sldChg chg="addSp modSp mod modTransition modNotesTx">
        <pc:chgData name="Hunter Kruger-Ilingworth" userId="30dae8a7-acd0-4173-b20b-f0691cf06ecf" providerId="ADAL" clId="{16375A25-7A01-478B-8021-B9AC55A025DF}" dt="2025-03-23T10:52:51.434" v="8127"/>
        <pc:sldMkLst>
          <pc:docMk/>
          <pc:sldMk cId="1609926323" sldId="273"/>
        </pc:sldMkLst>
        <pc:graphicFrameChg chg="modGraphic">
          <ac:chgData name="Hunter Kruger-Ilingworth" userId="30dae8a7-acd0-4173-b20b-f0691cf06ecf" providerId="ADAL" clId="{16375A25-7A01-478B-8021-B9AC55A025DF}" dt="2025-03-23T10:34:42.698" v="7159" actId="20577"/>
          <ac:graphicFrameMkLst>
            <pc:docMk/>
            <pc:sldMk cId="1609926323" sldId="273"/>
            <ac:graphicFrameMk id="4" creationId="{5BF3F259-AC6C-4CE0-296D-C4C028CFE48E}"/>
          </ac:graphicFrameMkLst>
        </pc:graphicFrameChg>
        <pc:picChg chg="add mod">
          <ac:chgData name="Hunter Kruger-Ilingworth" userId="30dae8a7-acd0-4173-b20b-f0691cf06ecf" providerId="ADAL" clId="{16375A25-7A01-478B-8021-B9AC55A025DF}" dt="2025-03-23T10:52:51.434" v="8127"/>
          <ac:picMkLst>
            <pc:docMk/>
            <pc:sldMk cId="1609926323" sldId="273"/>
            <ac:picMk id="20" creationId="{23ECDB00-2E32-A402-6C32-3CCFF10C67BF}"/>
          </ac:picMkLst>
        </pc:picChg>
      </pc:sldChg>
      <pc:sldChg chg="addSp modSp mod modTransition modNotesTx">
        <pc:chgData name="Hunter Kruger-Ilingworth" userId="30dae8a7-acd0-4173-b20b-f0691cf06ecf" providerId="ADAL" clId="{16375A25-7A01-478B-8021-B9AC55A025DF}" dt="2025-03-23T10:53:52.667" v="8128"/>
        <pc:sldMkLst>
          <pc:docMk/>
          <pc:sldMk cId="3081837064" sldId="274"/>
        </pc:sldMkLst>
        <pc:graphicFrameChg chg="mod modGraphic">
          <ac:chgData name="Hunter Kruger-Ilingworth" userId="30dae8a7-acd0-4173-b20b-f0691cf06ecf" providerId="ADAL" clId="{16375A25-7A01-478B-8021-B9AC55A025DF}" dt="2025-03-23T10:48:23.275" v="7407" actId="313"/>
          <ac:graphicFrameMkLst>
            <pc:docMk/>
            <pc:sldMk cId="3081837064" sldId="274"/>
            <ac:graphicFrameMk id="4" creationId="{7753B5E6-7560-B647-DF61-A9D45CA12965}"/>
          </ac:graphicFrameMkLst>
        </pc:graphicFrameChg>
        <pc:picChg chg="add mod">
          <ac:chgData name="Hunter Kruger-Ilingworth" userId="30dae8a7-acd0-4173-b20b-f0691cf06ecf" providerId="ADAL" clId="{16375A25-7A01-478B-8021-B9AC55A025DF}" dt="2025-03-23T10:53:52.667" v="8128"/>
          <ac:picMkLst>
            <pc:docMk/>
            <pc:sldMk cId="3081837064" sldId="274"/>
            <ac:picMk id="11" creationId="{35F5D38F-22B7-270A-A7CF-03D6F7306C91}"/>
          </ac:picMkLst>
        </pc:picChg>
      </pc:sldChg>
      <pc:sldChg chg="addSp modSp mod modTransition modNotesTx">
        <pc:chgData name="Hunter Kruger-Ilingworth" userId="30dae8a7-acd0-4173-b20b-f0691cf06ecf" providerId="ADAL" clId="{16375A25-7A01-478B-8021-B9AC55A025DF}" dt="2025-03-23T13:50:20.131" v="13781" actId="113"/>
        <pc:sldMkLst>
          <pc:docMk/>
          <pc:sldMk cId="3472899911" sldId="275"/>
        </pc:sldMkLst>
        <pc:spChg chg="mod">
          <ac:chgData name="Hunter Kruger-Ilingworth" userId="30dae8a7-acd0-4173-b20b-f0691cf06ecf" providerId="ADAL" clId="{16375A25-7A01-478B-8021-B9AC55A025DF}" dt="2025-03-23T11:02:02.125" v="8419" actId="20577"/>
          <ac:spMkLst>
            <pc:docMk/>
            <pc:sldMk cId="3472899911" sldId="275"/>
            <ac:spMk id="2" creationId="{8054584D-D48E-A640-E183-F89453A814DB}"/>
          </ac:spMkLst>
        </pc:spChg>
        <pc:spChg chg="mod">
          <ac:chgData name="Hunter Kruger-Ilingworth" userId="30dae8a7-acd0-4173-b20b-f0691cf06ecf" providerId="ADAL" clId="{16375A25-7A01-478B-8021-B9AC55A025DF}" dt="2025-03-23T10:56:41.706" v="8241" actId="20577"/>
          <ac:spMkLst>
            <pc:docMk/>
            <pc:sldMk cId="3472899911" sldId="275"/>
            <ac:spMk id="3" creationId="{2178160E-1E37-311C-8F89-C00466D42F14}"/>
          </ac:spMkLst>
        </pc:spChg>
        <pc:picChg chg="add mod">
          <ac:chgData name="Hunter Kruger-Ilingworth" userId="30dae8a7-acd0-4173-b20b-f0691cf06ecf" providerId="ADAL" clId="{16375A25-7A01-478B-8021-B9AC55A025DF}" dt="2025-03-23T11:03:50.778" v="8420"/>
          <ac:picMkLst>
            <pc:docMk/>
            <pc:sldMk cId="3472899911" sldId="275"/>
            <ac:picMk id="9" creationId="{6E10E9EF-14D0-6AC9-0849-BD97FC1B1658}"/>
          </ac:picMkLst>
        </pc:picChg>
      </pc:sldChg>
      <pc:sldChg chg="addSp delSp modSp mod modTransition modAnim modNotesTx">
        <pc:chgData name="Hunter Kruger-Ilingworth" userId="30dae8a7-acd0-4173-b20b-f0691cf06ecf" providerId="ADAL" clId="{16375A25-7A01-478B-8021-B9AC55A025DF}" dt="2025-03-23T13:47:36.272" v="13774"/>
        <pc:sldMkLst>
          <pc:docMk/>
          <pc:sldMk cId="3907968029" sldId="276"/>
        </pc:sldMkLst>
        <pc:spChg chg="mod">
          <ac:chgData name="Hunter Kruger-Ilingworth" userId="30dae8a7-acd0-4173-b20b-f0691cf06ecf" providerId="ADAL" clId="{16375A25-7A01-478B-8021-B9AC55A025DF}" dt="2025-03-23T12:35:35.423" v="11311" actId="20577"/>
          <ac:spMkLst>
            <pc:docMk/>
            <pc:sldMk cId="3907968029" sldId="276"/>
            <ac:spMk id="2" creationId="{96381AB4-55FB-48CC-51CB-E8931318E22B}"/>
          </ac:spMkLst>
        </pc:spChg>
        <pc:spChg chg="mod">
          <ac:chgData name="Hunter Kruger-Ilingworth" userId="30dae8a7-acd0-4173-b20b-f0691cf06ecf" providerId="ADAL" clId="{16375A25-7A01-478B-8021-B9AC55A025DF}" dt="2025-03-23T13:40:04.677" v="13265" actId="20577"/>
          <ac:spMkLst>
            <pc:docMk/>
            <pc:sldMk cId="3907968029" sldId="276"/>
            <ac:spMk id="3" creationId="{17FB6FA6-582D-D1E5-2C17-FEED18BC4C9A}"/>
          </ac:spMkLst>
        </pc:spChg>
        <pc:picChg chg="add del mod">
          <ac:chgData name="Hunter Kruger-Ilingworth" userId="30dae8a7-acd0-4173-b20b-f0691cf06ecf" providerId="ADAL" clId="{16375A25-7A01-478B-8021-B9AC55A025DF}" dt="2025-03-23T13:46:01.498" v="13773"/>
          <ac:picMkLst>
            <pc:docMk/>
            <pc:sldMk cId="3907968029" sldId="276"/>
            <ac:picMk id="58" creationId="{876A5479-9996-D380-8C5F-92A4528CC1D2}"/>
          </ac:picMkLst>
        </pc:picChg>
        <pc:picChg chg="add del mod ord">
          <ac:chgData name="Hunter Kruger-Ilingworth" userId="30dae8a7-acd0-4173-b20b-f0691cf06ecf" providerId="ADAL" clId="{16375A25-7A01-478B-8021-B9AC55A025DF}" dt="2025-03-23T13:47:36.272" v="13774"/>
          <ac:picMkLst>
            <pc:docMk/>
            <pc:sldMk cId="3907968029" sldId="276"/>
            <ac:picMk id="71" creationId="{71C046D3-3464-2192-FC87-7DE256C17580}"/>
          </ac:picMkLst>
        </pc:picChg>
        <pc:picChg chg="add mod">
          <ac:chgData name="Hunter Kruger-Ilingworth" userId="30dae8a7-acd0-4173-b20b-f0691cf06ecf" providerId="ADAL" clId="{16375A25-7A01-478B-8021-B9AC55A025DF}" dt="2025-03-23T13:47:36.272" v="13774"/>
          <ac:picMkLst>
            <pc:docMk/>
            <pc:sldMk cId="3907968029" sldId="276"/>
            <ac:picMk id="72" creationId="{B99C8A76-9888-01F1-CFE0-B5DAF403640B}"/>
          </ac:picMkLst>
        </pc:picChg>
      </pc:sldChg>
      <pc:sldChg chg="addSp delSp modSp mod modTransition modAnim modNotesTx">
        <pc:chgData name="Hunter Kruger-Ilingworth" userId="30dae8a7-acd0-4173-b20b-f0691cf06ecf" providerId="ADAL" clId="{16375A25-7A01-478B-8021-B9AC55A025DF}" dt="2025-03-23T11:16:56.962" v="9370"/>
        <pc:sldMkLst>
          <pc:docMk/>
          <pc:sldMk cId="2415786119" sldId="277"/>
        </pc:sldMkLst>
        <pc:spChg chg="add mod">
          <ac:chgData name="Hunter Kruger-Ilingworth" userId="30dae8a7-acd0-4173-b20b-f0691cf06ecf" providerId="ADAL" clId="{16375A25-7A01-478B-8021-B9AC55A025DF}" dt="2025-03-23T10:59:20.965" v="8350" actId="1076"/>
          <ac:spMkLst>
            <pc:docMk/>
            <pc:sldMk cId="2415786119" sldId="277"/>
            <ac:spMk id="2" creationId="{D8A62C33-1624-7E1F-7D65-A8B3DE333A88}"/>
          </ac:spMkLst>
        </pc:spChg>
        <pc:spChg chg="mod">
          <ac:chgData name="Hunter Kruger-Ilingworth" userId="30dae8a7-acd0-4173-b20b-f0691cf06ecf" providerId="ADAL" clId="{16375A25-7A01-478B-8021-B9AC55A025DF}" dt="2025-03-23T11:00:18.046" v="8372" actId="20577"/>
          <ac:spMkLst>
            <pc:docMk/>
            <pc:sldMk cId="2415786119" sldId="277"/>
            <ac:spMk id="21" creationId="{1B723D1C-F0B2-29BE-27E5-079885E61F93}"/>
          </ac:spMkLst>
        </pc:spChg>
        <pc:picChg chg="add del mod">
          <ac:chgData name="Hunter Kruger-Ilingworth" userId="30dae8a7-acd0-4173-b20b-f0691cf06ecf" providerId="ADAL" clId="{16375A25-7A01-478B-8021-B9AC55A025DF}" dt="2025-03-23T11:16:35.620" v="9369"/>
          <ac:picMkLst>
            <pc:docMk/>
            <pc:sldMk cId="2415786119" sldId="277"/>
            <ac:picMk id="24" creationId="{344C103F-540F-85BC-F4BB-B89A8FC098D1}"/>
          </ac:picMkLst>
        </pc:picChg>
        <pc:picChg chg="add del mod ord">
          <ac:chgData name="Hunter Kruger-Ilingworth" userId="30dae8a7-acd0-4173-b20b-f0691cf06ecf" providerId="ADAL" clId="{16375A25-7A01-478B-8021-B9AC55A025DF}" dt="2025-03-23T11:16:56.962" v="9370"/>
          <ac:picMkLst>
            <pc:docMk/>
            <pc:sldMk cId="2415786119" sldId="277"/>
            <ac:picMk id="31" creationId="{B7E76295-A9F7-ACD9-9DB3-AE729181B405}"/>
          </ac:picMkLst>
        </pc:picChg>
        <pc:picChg chg="add mod">
          <ac:chgData name="Hunter Kruger-Ilingworth" userId="30dae8a7-acd0-4173-b20b-f0691cf06ecf" providerId="ADAL" clId="{16375A25-7A01-478B-8021-B9AC55A025DF}" dt="2025-03-23T11:16:56.962" v="9370"/>
          <ac:picMkLst>
            <pc:docMk/>
            <pc:sldMk cId="2415786119" sldId="277"/>
            <ac:picMk id="32" creationId="{1B20CF01-BB1C-5788-34CA-0CC71292A1D7}"/>
          </ac:picMkLst>
        </pc:picChg>
      </pc:sldChg>
      <pc:sldChg chg="addSp delSp modSp mod modTransition modAnim modNotesTx">
        <pc:chgData name="Hunter Kruger-Ilingworth" userId="30dae8a7-acd0-4173-b20b-f0691cf06ecf" providerId="ADAL" clId="{16375A25-7A01-478B-8021-B9AC55A025DF}" dt="2025-03-23T11:11:09.143" v="9080"/>
        <pc:sldMkLst>
          <pc:docMk/>
          <pc:sldMk cId="2127732744" sldId="278"/>
        </pc:sldMkLst>
        <pc:picChg chg="add del mod">
          <ac:chgData name="Hunter Kruger-Ilingworth" userId="30dae8a7-acd0-4173-b20b-f0691cf06ecf" providerId="ADAL" clId="{16375A25-7A01-478B-8021-B9AC55A025DF}" dt="2025-03-23T11:10:32.073" v="9079"/>
          <ac:picMkLst>
            <pc:docMk/>
            <pc:sldMk cId="2127732744" sldId="278"/>
            <ac:picMk id="24" creationId="{CEC1DCA5-C61F-4E6B-6B16-D40ECECF02B9}"/>
          </ac:picMkLst>
        </pc:picChg>
        <pc:picChg chg="add del mod ord">
          <ac:chgData name="Hunter Kruger-Ilingworth" userId="30dae8a7-acd0-4173-b20b-f0691cf06ecf" providerId="ADAL" clId="{16375A25-7A01-478B-8021-B9AC55A025DF}" dt="2025-03-23T11:11:09.143" v="9080"/>
          <ac:picMkLst>
            <pc:docMk/>
            <pc:sldMk cId="2127732744" sldId="278"/>
            <ac:picMk id="28" creationId="{DFB45DB3-350E-CE02-6C23-8696B8218AA8}"/>
          </ac:picMkLst>
        </pc:picChg>
        <pc:picChg chg="add mod">
          <ac:chgData name="Hunter Kruger-Ilingworth" userId="30dae8a7-acd0-4173-b20b-f0691cf06ecf" providerId="ADAL" clId="{16375A25-7A01-478B-8021-B9AC55A025DF}" dt="2025-03-23T11:11:09.143" v="9080"/>
          <ac:picMkLst>
            <pc:docMk/>
            <pc:sldMk cId="2127732744" sldId="278"/>
            <ac:picMk id="29" creationId="{D0CD2FD9-6FFD-05EA-68FE-17161CF83ABE}"/>
          </ac:picMkLst>
        </pc:picChg>
      </pc:sldChg>
      <pc:sldChg chg="addSp modSp modTransition">
        <pc:chgData name="Hunter Kruger-Ilingworth" userId="30dae8a7-acd0-4173-b20b-f0691cf06ecf" providerId="ADAL" clId="{16375A25-7A01-478B-8021-B9AC55A025DF}" dt="2025-03-23T11:08:09.470" v="8842"/>
        <pc:sldMkLst>
          <pc:docMk/>
          <pc:sldMk cId="745219448" sldId="279"/>
        </pc:sldMkLst>
        <pc:picChg chg="add mod">
          <ac:chgData name="Hunter Kruger-Ilingworth" userId="30dae8a7-acd0-4173-b20b-f0691cf06ecf" providerId="ADAL" clId="{16375A25-7A01-478B-8021-B9AC55A025DF}" dt="2025-03-23T11:08:09.470" v="8842"/>
          <ac:picMkLst>
            <pc:docMk/>
            <pc:sldMk cId="745219448" sldId="279"/>
            <ac:picMk id="13" creationId="{A640DD79-996D-9B04-9A03-E1AD98A823EF}"/>
          </ac:picMkLst>
        </pc:picChg>
      </pc:sldChg>
      <pc:sldChg chg="addSp delSp modSp mod modTransition modAnim modNotesTx">
        <pc:chgData name="Hunter Kruger-Ilingworth" userId="30dae8a7-acd0-4173-b20b-f0691cf06ecf" providerId="ADAL" clId="{16375A25-7A01-478B-8021-B9AC55A025DF}" dt="2025-03-23T12:03:03.949" v="10847"/>
        <pc:sldMkLst>
          <pc:docMk/>
          <pc:sldMk cId="4174042711" sldId="280"/>
        </pc:sldMkLst>
        <pc:spChg chg="add mod">
          <ac:chgData name="Hunter Kruger-Ilingworth" userId="30dae8a7-acd0-4173-b20b-f0691cf06ecf" providerId="ADAL" clId="{16375A25-7A01-478B-8021-B9AC55A025DF}" dt="2025-03-23T11:54:11.132" v="10470" actId="1076"/>
          <ac:spMkLst>
            <pc:docMk/>
            <pc:sldMk cId="4174042711" sldId="280"/>
            <ac:spMk id="31" creationId="{5C7C4C6E-9AE4-7B8A-15D4-F02CFAD3EDF8}"/>
          </ac:spMkLst>
        </pc:spChg>
        <pc:picChg chg="mod">
          <ac:chgData name="Hunter Kruger-Ilingworth" userId="30dae8a7-acd0-4173-b20b-f0691cf06ecf" providerId="ADAL" clId="{16375A25-7A01-478B-8021-B9AC55A025DF}" dt="2025-03-23T11:23:50.700" v="9383" actId="1076"/>
          <ac:picMkLst>
            <pc:docMk/>
            <pc:sldMk cId="4174042711" sldId="280"/>
            <ac:picMk id="5" creationId="{0AFC9779-3626-FFA4-A4FB-F024B6E30E07}"/>
          </ac:picMkLst>
        </pc:picChg>
        <pc:picChg chg="mod">
          <ac:chgData name="Hunter Kruger-Ilingworth" userId="30dae8a7-acd0-4173-b20b-f0691cf06ecf" providerId="ADAL" clId="{16375A25-7A01-478B-8021-B9AC55A025DF}" dt="2025-03-23T11:23:58.542" v="9386" actId="1076"/>
          <ac:picMkLst>
            <pc:docMk/>
            <pc:sldMk cId="4174042711" sldId="280"/>
            <ac:picMk id="7" creationId="{A6354438-C08C-0080-0F04-7858D6405D61}"/>
          </ac:picMkLst>
        </pc:picChg>
        <pc:picChg chg="add mod">
          <ac:chgData name="Hunter Kruger-Ilingworth" userId="30dae8a7-acd0-4173-b20b-f0691cf06ecf" providerId="ADAL" clId="{16375A25-7A01-478B-8021-B9AC55A025DF}" dt="2025-03-23T11:23:42.572" v="9379" actId="1076"/>
          <ac:picMkLst>
            <pc:docMk/>
            <pc:sldMk cId="4174042711" sldId="280"/>
            <ac:picMk id="24" creationId="{82DCC682-FAF2-F8B1-F9CF-89ED4A977CA2}"/>
          </ac:picMkLst>
        </pc:picChg>
        <pc:picChg chg="add del mod">
          <ac:chgData name="Hunter Kruger-Ilingworth" userId="30dae8a7-acd0-4173-b20b-f0691cf06ecf" providerId="ADAL" clId="{16375A25-7A01-478B-8021-B9AC55A025DF}" dt="2025-03-23T11:57:10.865" v="10777"/>
          <ac:picMkLst>
            <pc:docMk/>
            <pc:sldMk cId="4174042711" sldId="280"/>
            <ac:picMk id="40" creationId="{0F9034C6-F70B-C893-DE61-E5B0E97F5CF0}"/>
          </ac:picMkLst>
        </pc:picChg>
        <pc:picChg chg="add del mod ord">
          <ac:chgData name="Hunter Kruger-Ilingworth" userId="30dae8a7-acd0-4173-b20b-f0691cf06ecf" providerId="ADAL" clId="{16375A25-7A01-478B-8021-B9AC55A025DF}" dt="2025-03-23T11:57:16.589" v="10778"/>
          <ac:picMkLst>
            <pc:docMk/>
            <pc:sldMk cId="4174042711" sldId="280"/>
            <ac:picMk id="44" creationId="{52F22584-19C5-220A-2AEC-604B54783074}"/>
          </ac:picMkLst>
        </pc:picChg>
        <pc:picChg chg="add del mod">
          <ac:chgData name="Hunter Kruger-Ilingworth" userId="30dae8a7-acd0-4173-b20b-f0691cf06ecf" providerId="ADAL" clId="{16375A25-7A01-478B-8021-B9AC55A025DF}" dt="2025-03-23T11:57:25.564" v="10780"/>
          <ac:picMkLst>
            <pc:docMk/>
            <pc:sldMk cId="4174042711" sldId="280"/>
            <ac:picMk id="45" creationId="{10566B6F-1066-2862-D926-C044034D9D9B}"/>
          </ac:picMkLst>
        </pc:picChg>
        <pc:picChg chg="add del mod ord">
          <ac:chgData name="Hunter Kruger-Ilingworth" userId="30dae8a7-acd0-4173-b20b-f0691cf06ecf" providerId="ADAL" clId="{16375A25-7A01-478B-8021-B9AC55A025DF}" dt="2025-03-23T11:57:35.643" v="10781"/>
          <ac:picMkLst>
            <pc:docMk/>
            <pc:sldMk cId="4174042711" sldId="280"/>
            <ac:picMk id="48" creationId="{1AD36520-A0B6-C338-3591-439E72ED74A7}"/>
          </ac:picMkLst>
        </pc:picChg>
        <pc:picChg chg="add del mod">
          <ac:chgData name="Hunter Kruger-Ilingworth" userId="30dae8a7-acd0-4173-b20b-f0691cf06ecf" providerId="ADAL" clId="{16375A25-7A01-478B-8021-B9AC55A025DF}" dt="2025-03-23T11:57:46.147" v="10800"/>
          <ac:picMkLst>
            <pc:docMk/>
            <pc:sldMk cId="4174042711" sldId="280"/>
            <ac:picMk id="49" creationId="{2A8F0CF5-0107-063E-5650-0EC812C33D17}"/>
          </ac:picMkLst>
        </pc:picChg>
        <pc:picChg chg="add del mod ord">
          <ac:chgData name="Hunter Kruger-Ilingworth" userId="30dae8a7-acd0-4173-b20b-f0691cf06ecf" providerId="ADAL" clId="{16375A25-7A01-478B-8021-B9AC55A025DF}" dt="2025-03-23T11:58:45.598" v="10801"/>
          <ac:picMkLst>
            <pc:docMk/>
            <pc:sldMk cId="4174042711" sldId="280"/>
            <ac:picMk id="54" creationId="{BF517F9C-7573-6279-4B6E-648AB12DFDEE}"/>
          </ac:picMkLst>
        </pc:picChg>
        <pc:picChg chg="add del mod">
          <ac:chgData name="Hunter Kruger-Ilingworth" userId="30dae8a7-acd0-4173-b20b-f0691cf06ecf" providerId="ADAL" clId="{16375A25-7A01-478B-8021-B9AC55A025DF}" dt="2025-03-23T11:59:55.421" v="10806"/>
          <ac:picMkLst>
            <pc:docMk/>
            <pc:sldMk cId="4174042711" sldId="280"/>
            <ac:picMk id="55" creationId="{02E53C56-B213-03D4-5D0B-D972AE64CE00}"/>
          </ac:picMkLst>
        </pc:picChg>
        <pc:picChg chg="add del mod ord">
          <ac:chgData name="Hunter Kruger-Ilingworth" userId="30dae8a7-acd0-4173-b20b-f0691cf06ecf" providerId="ADAL" clId="{16375A25-7A01-478B-8021-B9AC55A025DF}" dt="2025-03-23T12:00:50.673" v="10807"/>
          <ac:picMkLst>
            <pc:docMk/>
            <pc:sldMk cId="4174042711" sldId="280"/>
            <ac:picMk id="61" creationId="{53AA6193-16B9-44F3-898A-1893833C9CDE}"/>
          </ac:picMkLst>
        </pc:picChg>
        <pc:picChg chg="add del mod">
          <ac:chgData name="Hunter Kruger-Ilingworth" userId="30dae8a7-acd0-4173-b20b-f0691cf06ecf" providerId="ADAL" clId="{16375A25-7A01-478B-8021-B9AC55A025DF}" dt="2025-03-23T12:02:10.890" v="10846"/>
          <ac:picMkLst>
            <pc:docMk/>
            <pc:sldMk cId="4174042711" sldId="280"/>
            <ac:picMk id="62" creationId="{E908390F-BB48-F347-4283-FE589DB7304E}"/>
          </ac:picMkLst>
        </pc:picChg>
        <pc:picChg chg="add del mod ord">
          <ac:chgData name="Hunter Kruger-Ilingworth" userId="30dae8a7-acd0-4173-b20b-f0691cf06ecf" providerId="ADAL" clId="{16375A25-7A01-478B-8021-B9AC55A025DF}" dt="2025-03-23T12:03:03.949" v="10847"/>
          <ac:picMkLst>
            <pc:docMk/>
            <pc:sldMk cId="4174042711" sldId="280"/>
            <ac:picMk id="67" creationId="{F7E17390-25F9-BA58-0D9D-F858F5C47A0E}"/>
          </ac:picMkLst>
        </pc:picChg>
        <pc:picChg chg="add mod">
          <ac:chgData name="Hunter Kruger-Ilingworth" userId="30dae8a7-acd0-4173-b20b-f0691cf06ecf" providerId="ADAL" clId="{16375A25-7A01-478B-8021-B9AC55A025DF}" dt="2025-03-23T12:03:03.949" v="10847"/>
          <ac:picMkLst>
            <pc:docMk/>
            <pc:sldMk cId="4174042711" sldId="280"/>
            <ac:picMk id="68" creationId="{BC356455-C223-2DB5-269A-DC079E1DD244}"/>
          </ac:picMkLst>
        </pc:picChg>
        <pc:inkChg chg="add">
          <ac:chgData name="Hunter Kruger-Ilingworth" userId="30dae8a7-acd0-4173-b20b-f0691cf06ecf" providerId="ADAL" clId="{16375A25-7A01-478B-8021-B9AC55A025DF}" dt="2025-03-23T11:53:28.253" v="10385" actId="9405"/>
          <ac:inkMkLst>
            <pc:docMk/>
            <pc:sldMk cId="4174042711" sldId="280"/>
            <ac:inkMk id="25" creationId="{3B6436AF-627F-7EBB-B963-33F506DF649F}"/>
          </ac:inkMkLst>
        </pc:inkChg>
        <pc:inkChg chg="add">
          <ac:chgData name="Hunter Kruger-Ilingworth" userId="30dae8a7-acd0-4173-b20b-f0691cf06ecf" providerId="ADAL" clId="{16375A25-7A01-478B-8021-B9AC55A025DF}" dt="2025-03-23T11:53:31.102" v="10386" actId="9405"/>
          <ac:inkMkLst>
            <pc:docMk/>
            <pc:sldMk cId="4174042711" sldId="280"/>
            <ac:inkMk id="26" creationId="{B7381419-8096-5892-5A0D-FD191DD9F8C5}"/>
          </ac:inkMkLst>
        </pc:inkChg>
        <pc:inkChg chg="add">
          <ac:chgData name="Hunter Kruger-Ilingworth" userId="30dae8a7-acd0-4173-b20b-f0691cf06ecf" providerId="ADAL" clId="{16375A25-7A01-478B-8021-B9AC55A025DF}" dt="2025-03-23T11:53:32.266" v="10387" actId="9405"/>
          <ac:inkMkLst>
            <pc:docMk/>
            <pc:sldMk cId="4174042711" sldId="280"/>
            <ac:inkMk id="27" creationId="{42ED628B-9BC9-2070-B91C-591E5B507571}"/>
          </ac:inkMkLst>
        </pc:inkChg>
        <pc:inkChg chg="add">
          <ac:chgData name="Hunter Kruger-Ilingworth" userId="30dae8a7-acd0-4173-b20b-f0691cf06ecf" providerId="ADAL" clId="{16375A25-7A01-478B-8021-B9AC55A025DF}" dt="2025-03-23T11:53:33.175" v="10388" actId="9405"/>
          <ac:inkMkLst>
            <pc:docMk/>
            <pc:sldMk cId="4174042711" sldId="280"/>
            <ac:inkMk id="28" creationId="{771CA829-CDF0-CB45-FAAD-F9A9B3233444}"/>
          </ac:inkMkLst>
        </pc:inkChg>
        <pc:inkChg chg="add">
          <ac:chgData name="Hunter Kruger-Ilingworth" userId="30dae8a7-acd0-4173-b20b-f0691cf06ecf" providerId="ADAL" clId="{16375A25-7A01-478B-8021-B9AC55A025DF}" dt="2025-03-23T11:53:34.664" v="10389" actId="9405"/>
          <ac:inkMkLst>
            <pc:docMk/>
            <pc:sldMk cId="4174042711" sldId="280"/>
            <ac:inkMk id="29" creationId="{553C04CB-DDA8-7CE1-10F6-1A0D5348CCFF}"/>
          </ac:inkMkLst>
        </pc:inkChg>
        <pc:inkChg chg="add">
          <ac:chgData name="Hunter Kruger-Ilingworth" userId="30dae8a7-acd0-4173-b20b-f0691cf06ecf" providerId="ADAL" clId="{16375A25-7A01-478B-8021-B9AC55A025DF}" dt="2025-03-23T11:53:40.946" v="10390" actId="9405"/>
          <ac:inkMkLst>
            <pc:docMk/>
            <pc:sldMk cId="4174042711" sldId="280"/>
            <ac:inkMk id="30" creationId="{5E478C85-7ADE-976E-B52A-746F9F27D22F}"/>
          </ac:inkMkLst>
        </pc:inkChg>
      </pc:sldChg>
      <pc:sldChg chg="addSp modSp modTransition">
        <pc:chgData name="Hunter Kruger-Ilingworth" userId="30dae8a7-acd0-4173-b20b-f0691cf06ecf" providerId="ADAL" clId="{16375A25-7A01-478B-8021-B9AC55A025DF}" dt="2025-03-23T11:07:25.389" v="8841"/>
        <pc:sldMkLst>
          <pc:docMk/>
          <pc:sldMk cId="3931471873" sldId="281"/>
        </pc:sldMkLst>
        <pc:picChg chg="add mod">
          <ac:chgData name="Hunter Kruger-Ilingworth" userId="30dae8a7-acd0-4173-b20b-f0691cf06ecf" providerId="ADAL" clId="{16375A25-7A01-478B-8021-B9AC55A025DF}" dt="2025-03-23T11:07:25.389" v="8841"/>
          <ac:picMkLst>
            <pc:docMk/>
            <pc:sldMk cId="3931471873" sldId="281"/>
            <ac:picMk id="9" creationId="{D8C94208-7577-B1AD-2393-2EEDC700C2E0}"/>
          </ac:picMkLst>
        </pc:picChg>
      </pc:sldChg>
      <pc:sldChg chg="addSp delSp modSp mod modTransition">
        <pc:chgData name="Hunter Kruger-Ilingworth" userId="30dae8a7-acd0-4173-b20b-f0691cf06ecf" providerId="ADAL" clId="{16375A25-7A01-478B-8021-B9AC55A025DF}" dt="2025-03-23T12:50:26.057" v="11874" actId="1076"/>
        <pc:sldMkLst>
          <pc:docMk/>
          <pc:sldMk cId="3815755081" sldId="282"/>
        </pc:sldMkLst>
        <pc:spChg chg="add del mod">
          <ac:chgData name="Hunter Kruger-Ilingworth" userId="30dae8a7-acd0-4173-b20b-f0691cf06ecf" providerId="ADAL" clId="{16375A25-7A01-478B-8021-B9AC55A025DF}" dt="2025-03-23T12:50:18.913" v="11871"/>
          <ac:spMkLst>
            <pc:docMk/>
            <pc:sldMk cId="3815755081" sldId="282"/>
            <ac:spMk id="10" creationId="{E11F2379-2D54-2F39-0B5D-AAC423EBC44D}"/>
          </ac:spMkLst>
        </pc:spChg>
        <pc:graphicFrameChg chg="del">
          <ac:chgData name="Hunter Kruger-Ilingworth" userId="30dae8a7-acd0-4173-b20b-f0691cf06ecf" providerId="ADAL" clId="{16375A25-7A01-478B-8021-B9AC55A025DF}" dt="2025-03-23T12:47:21.122" v="11870" actId="478"/>
          <ac:graphicFrameMkLst>
            <pc:docMk/>
            <pc:sldMk cId="3815755081" sldId="282"/>
            <ac:graphicFrameMk id="6" creationId="{AAAB3790-17D2-9DF2-1EBF-BD09532737F4}"/>
          </ac:graphicFrameMkLst>
        </pc:graphicFrameChg>
        <pc:graphicFrameChg chg="add mod">
          <ac:chgData name="Hunter Kruger-Ilingworth" userId="30dae8a7-acd0-4173-b20b-f0691cf06ecf" providerId="ADAL" clId="{16375A25-7A01-478B-8021-B9AC55A025DF}" dt="2025-03-23T12:50:26.057" v="11874" actId="1076"/>
          <ac:graphicFrameMkLst>
            <pc:docMk/>
            <pc:sldMk cId="3815755081" sldId="282"/>
            <ac:graphicFrameMk id="11" creationId="{DFB059A8-2A4A-D5C3-DFE9-E492D16A9A7D}"/>
          </ac:graphicFrameMkLst>
        </pc:graphicFrameChg>
      </pc:sldChg>
      <pc:sldChg chg="addSp delSp modSp mod modTransition">
        <pc:chgData name="Hunter Kruger-Ilingworth" userId="30dae8a7-acd0-4173-b20b-f0691cf06ecf" providerId="ADAL" clId="{16375A25-7A01-478B-8021-B9AC55A025DF}" dt="2025-03-23T12:50:53.748" v="11877" actId="1076"/>
        <pc:sldMkLst>
          <pc:docMk/>
          <pc:sldMk cId="4133971107" sldId="283"/>
        </pc:sldMkLst>
        <pc:spChg chg="del">
          <ac:chgData name="Hunter Kruger-Ilingworth" userId="30dae8a7-acd0-4173-b20b-f0691cf06ecf" providerId="ADAL" clId="{16375A25-7A01-478B-8021-B9AC55A025DF}" dt="2025-03-23T12:50:48.988" v="11875"/>
          <ac:spMkLst>
            <pc:docMk/>
            <pc:sldMk cId="4133971107" sldId="283"/>
            <ac:spMk id="3" creationId="{9139EBCD-90C9-DEF1-B51B-D7B071C55967}"/>
          </ac:spMkLst>
        </pc:spChg>
        <pc:graphicFrameChg chg="add mod">
          <ac:chgData name="Hunter Kruger-Ilingworth" userId="30dae8a7-acd0-4173-b20b-f0691cf06ecf" providerId="ADAL" clId="{16375A25-7A01-478B-8021-B9AC55A025DF}" dt="2025-03-23T12:50:53.748" v="11877" actId="1076"/>
          <ac:graphicFrameMkLst>
            <pc:docMk/>
            <pc:sldMk cId="4133971107" sldId="283"/>
            <ac:graphicFrameMk id="4" creationId="{D4EDFF77-EBF0-4AC5-8292-7683352BBC34}"/>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06:29:09.459"/>
    </inkml:context>
    <inkml:brush xml:id="br0">
      <inkml:brushProperty name="width" value="0.18521" units="cm"/>
      <inkml:brushProperty name="height" value="0.18521" units="cm"/>
      <inkml:brushProperty name="color" value="#E71224"/>
    </inkml:brush>
  </inkml:definitions>
  <inkml:trace contextRef="#ctx0" brushRef="#br0">11801 0 24382,'-11800'1675'0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3T11:53:32.26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43,'443'0,"-285"-18,-55 8,-48 2,-41 6,-2-2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3T11:53:33.17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36,'104'2,"110"-4,-153-6,-35 4,46-2,-22 7,-18 1,-1-2,1-1,60-11,-77 10,1-1,0 2,17 0,-18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3T11:53:34.66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67,'104'-9,"-71"4,43 0,136-12,-178 16,-1-1,45-8,-50 7,-1 1,47 3,-51 0,-1 0,1-2,-1 0,44-10,-54 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3T11:53:40.94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1,'1148'0,"-1133"0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0T06:29:16.316"/>
    </inkml:context>
    <inkml:brush xml:id="br0">
      <inkml:brushProperty name="width" value="0.18521" units="cm"/>
      <inkml:brushProperty name="height" value="0.18521" units="cm"/>
      <inkml:brushProperty name="color" value="#E71224"/>
    </inkml:brush>
  </inkml:definitions>
  <inkml:trace contextRef="#ctx0" brushRef="#br0">1 0 24450,'11800'8082'0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2T09:25:26.352"/>
    </inkml:context>
    <inkml:brush xml:id="br0">
      <inkml:brushProperty name="width" value="0.035" units="cm"/>
      <inkml:brushProperty name="height" value="0.035" units="cm"/>
      <inkml:brushProperty name="color" value="#E71224"/>
    </inkml:brush>
  </inkml:definitions>
  <inkml:trace contextRef="#ctx0" brushRef="#br0">1 1 24575,'3'0'0,"1"1"0,0 0 0,0 0 0,-1 0 0,1 1 0,0-1 0,-1 1 0,1 0 0,-1 0 0,0 0 0,0 1 0,0-1 0,0 1 0,0-1 0,0 1 0,-1 0 0,4 5 0,19 16 0,-13-13 0,0 0 0,0 1 0,-1 1 0,-1 0 0,0 0 0,-1 1 0,12 23 0,-10-18 0,11 19 0,19 47 0,-35-70 0,-1-1 0,-1 1 0,0-1 0,-1 1 0,-1 1 0,0-1 0,0 18 0,-2 85 0,-1 80 0,-21-57 0,20-126 0,-1-1 0,0 0 0,-9 24 0,6-22 0,1-1 0,-4 28 0,-6 38 0,9-56 0,1 0 0,2 0 0,-1 32 0,4-29 0,-1-18 0,1 1 0,0-1 0,0 0 0,1 1 0,1-1 0,0 0 0,6 20 0,-4-22 0,0 1 0,0-1 0,0 0 0,1 0 0,0-1 0,1 1 0,-1-1 0,2 0 0,-1-1 0,1 1 0,7 5 0,-13-12 0,-1 0 0,0 0 0,1 0 0,-1 0 0,0 0 0,1 1 0,-1-1 0,0 0 0,1 0 0,-1 0 0,0 1 0,0-1 0,1 0 0,-1 0 0,0 1 0,0-1 0,1 0 0,-1 1 0,0-1 0,0 0 0,0 1 0,0-1 0,1 0 0,-1 1 0,0-1 0,0 0 0,0 1 0,0-1 0,0 1 0,0-1 0,0 0 0,0 1 0,0-1 0,0 0 0,0 1 0,0-1 0,0 0 0,-1 1 0,-14 5 0,-25-4 0,39-2 0,-1 0 0,0 0 0,1 0 0,-1 0 0,0 0 0,0 0 0,0 1 0,0-1 0,1 1 0,-1-1 0,0 1 0,1 0 0,-1 0 0,0 0 0,1-1 0,-1 2 0,1-1 0,-1 0 0,1 0 0,0 0 0,-1 1 0,1-1 0,0 0 0,0 1 0,0 0 0,0-1 0,0 1 0,0-1 0,0 1 0,1 0 0,-1 0 0,1-1 0,-1 1 0,0 3 0,0 7 0,0 0 0,1-1 0,0 1 0,2 18 0,1 3 0,-3-19 0,2-1 0,-1 1 0,2 0 0,0-1 0,0 0 0,10 23 0,-12-33 0,31 93 0,-1 16 0,-19-74 0,-2 2 0,6 51 0,-6-33 0,-6-39 0,-1 0 0,1 33 0,-2-6 0,-1-32 0,0 0 0,-1 1 0,-1-1 0,0 0 0,-6 28 0,-46 96 0,49-129 0,1 0 0,0 1 0,1 0 0,0 0 0,-2 15 0,3-18 0,-1 0 0,1 1 0,-2-1 0,1-1 0,-1 1 0,-6 9 0,-3 11 0,-4 7 0,11-25 0,1 1 0,0-1 0,0 1 0,-3 13 0,7-21-91,-1-1 0,1 1 0,-1-1 0,1 1 0,-1-1 0,0 0 0,1 1 0,-1-1 0,0 0 0,0 0 0,0 0 0,0 1 0,0-1 0,-2 1 0,-3 3-6735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09:27:35.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0 163,'1161'0,"-1142"-1,1-1,-1-1,21-6,37-5,313 9,-214 7,-75 0,117-5,-202 1,1-1,-1-1,-1-1,25-10,-21 7,-1 2,34-8,9 3,-4 0,111-7,-147 17,10 1,0-1,51-9,-37 2,1 2,86 0,-105 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2T09:27:38.4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0,'871'0,"-821"3,67 11,37 2,136-16,-131-1,-132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40:10.6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 0,'4423'0'0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3T02:40:20.2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 0,'5883'0'0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3T11:53:28.25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44,'459'0,"-435"-1,-1-2,0-1,30-8,18-4,-57 13,-3-1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3T11:53:31.10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38,'37'-2,"43"-7,-21 1,-3 0,-28 4,47-1,18 4,80 3,-139 2,0 3,0 0,-1 2,0 2,34 15,-66-25,1-1,-1 1,0-1,0 1,0-1,1 1,-1 0,0-1,0 1,0 0,0 0,0 0,0 0,0 0,0 0,-1 0,1 0,0 0,-1 0,2 2,-2-2,0 0,-1 0,1 0,0 0,0 0,0 0,-1 0,1-1,0 1,-1 0,1 0,-1 0,1-1,-1 1,0 0,1 0,-1-1,0 1,1-1,-1 1,-1 0,-4 3,1-1,-1 0,0 0,0-1,0 1,-10 1,-19 3,1-2,-1-2,-40 0,57-2,0 1,1 0,-1 2,-17 5,17-4,0-1,0-1,-34 3,27-7,16 1,1-1,-1 1,0 0,1 1,-1 0,1 0,-1 1,1 0,-1 1,1 0,-11 5,9-4,1 0,0-1,-1 0,1-1,-1 0,0-1,0 0,0 0,0-1,-12-1,8 0,-1 1,1 1,-28 5,30-3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F84B38-D05D-40DC-950F-A0AD12B967E1}" type="datetimeFigureOut">
              <a:rPr lang="en-AU" smtClean="0"/>
              <a:t>23/03/2025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A1623-8B34-48F2-9F15-F5E8E8F69EF2}" type="slidenum">
              <a:rPr lang="en-AU" smtClean="0"/>
              <a:t>‹#›</a:t>
            </a:fld>
            <a:endParaRPr lang="en-AU"/>
          </a:p>
        </p:txBody>
      </p:sp>
    </p:spTree>
    <p:extLst>
      <p:ext uri="{BB962C8B-B14F-4D97-AF65-F5344CB8AC3E}">
        <p14:creationId xmlns:p14="http://schemas.microsoft.com/office/powerpoint/2010/main" val="2588514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ln/>
        </p:spPr>
      </p:sp>
      <p:sp>
        <p:nvSpPr>
          <p:cNvPr id="6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latin typeface="Calibri" panose="020F0502020204030204" pitchFamily="34" charset="0"/>
            </a:endParaRPr>
          </a:p>
        </p:txBody>
      </p:sp>
    </p:spTree>
    <p:extLst>
      <p:ext uri="{BB962C8B-B14F-4D97-AF65-F5344CB8AC3E}">
        <p14:creationId xmlns:p14="http://schemas.microsoft.com/office/powerpoint/2010/main" val="2792960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775B1-70EB-4269-E91C-98CC336A7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535BB9-E306-DE4E-8AEC-22AABEF01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3FE42-5F33-18A4-C766-94A026615467}"/>
              </a:ext>
            </a:extLst>
          </p:cNvPr>
          <p:cNvSpPr>
            <a:spLocks noGrp="1"/>
          </p:cNvSpPr>
          <p:nvPr>
            <p:ph type="body" idx="1"/>
          </p:nvPr>
        </p:nvSpPr>
        <p:spPr/>
        <p:txBody>
          <a:bodyPr/>
          <a:lstStyle/>
          <a:p>
            <a:r>
              <a:rPr lang="en-GB" dirty="0"/>
              <a:t>And here is the continued list of websites that were considered </a:t>
            </a:r>
          </a:p>
          <a:p>
            <a:endParaRPr lang="en-GB" dirty="0"/>
          </a:p>
          <a:p>
            <a:r>
              <a:rPr lang="en-GB" dirty="0"/>
              <a:t>It was decided to use the small caps website for scraping, as it contained detailed stock tags for each article, opening up more options for the potential NLP solution, and as ill demonstrate, is highly conducive to scraping due to providing a detailed developer sitemap, and also having no </a:t>
            </a:r>
            <a:r>
              <a:rPr lang="en-GB" dirty="0" err="1"/>
              <a:t>javascript</a:t>
            </a:r>
            <a:r>
              <a:rPr lang="en-GB" dirty="0"/>
              <a:t> or dynamic content that would otherwise get in the way of scraping an article.</a:t>
            </a:r>
            <a:br>
              <a:rPr lang="en-GB" dirty="0"/>
            </a:br>
            <a:br>
              <a:rPr lang="en-GB" dirty="0"/>
            </a:br>
            <a:r>
              <a:rPr lang="en-GB" dirty="0"/>
              <a:t>Relying on a single webpage risks </a:t>
            </a:r>
            <a:r>
              <a:rPr lang="en-GB" b="1" dirty="0"/>
              <a:t>sampling bias</a:t>
            </a:r>
            <a:r>
              <a:rPr lang="en-GB" dirty="0"/>
              <a:t> by limiting perspectives to one source, reflecting the biases of a select group of authors, potentially skewing results and reducing the extensibility.</a:t>
            </a:r>
            <a:endParaRPr lang="en-AU" dirty="0"/>
          </a:p>
        </p:txBody>
      </p:sp>
      <p:sp>
        <p:nvSpPr>
          <p:cNvPr id="4" name="Slide Number Placeholder 3">
            <a:extLst>
              <a:ext uri="{FF2B5EF4-FFF2-40B4-BE49-F238E27FC236}">
                <a16:creationId xmlns:a16="http://schemas.microsoft.com/office/drawing/2014/main" id="{2914F3BA-C654-F9B9-8CB4-7E3EB1C649E7}"/>
              </a:ext>
            </a:extLst>
          </p:cNvPr>
          <p:cNvSpPr>
            <a:spLocks noGrp="1"/>
          </p:cNvSpPr>
          <p:nvPr>
            <p:ph type="sldNum" sz="quarter" idx="5"/>
          </p:nvPr>
        </p:nvSpPr>
        <p:spPr/>
        <p:txBody>
          <a:bodyPr/>
          <a:lstStyle/>
          <a:p>
            <a:fld id="{E92A1623-8B34-48F2-9F15-F5E8E8F69EF2}" type="slidenum">
              <a:rPr lang="en-AU" smtClean="0"/>
              <a:t>10</a:t>
            </a:fld>
            <a:endParaRPr lang="en-AU"/>
          </a:p>
        </p:txBody>
      </p:sp>
    </p:spTree>
    <p:extLst>
      <p:ext uri="{BB962C8B-B14F-4D97-AF65-F5344CB8AC3E}">
        <p14:creationId xmlns:p14="http://schemas.microsoft.com/office/powerpoint/2010/main" val="92503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For web scraping, in this case, Selenium isn’t needed since there’s no dynamic content—using the sitemap allows direct access to pages without interaction. </a:t>
            </a:r>
            <a:br>
              <a:rPr lang="en-AU" b="0" dirty="0"/>
            </a:br>
            <a:br>
              <a:rPr lang="en-AU" b="0" dirty="0"/>
            </a:br>
            <a:r>
              <a:rPr lang="en-AU" b="0" dirty="0"/>
              <a:t>Instead, Beautiful Soup is ideal for parsing static content, and the </a:t>
            </a:r>
            <a:r>
              <a:rPr lang="en-AU" b="0" dirty="0" err="1"/>
              <a:t>lxml</a:t>
            </a:r>
            <a:r>
              <a:rPr lang="en-AU" b="0" dirty="0"/>
              <a:t> parser ensures fast processing for both HTML and XML data</a:t>
            </a:r>
          </a:p>
        </p:txBody>
      </p:sp>
      <p:sp>
        <p:nvSpPr>
          <p:cNvPr id="4" name="Slide Number Placeholder 3"/>
          <p:cNvSpPr>
            <a:spLocks noGrp="1"/>
          </p:cNvSpPr>
          <p:nvPr>
            <p:ph type="sldNum" sz="quarter" idx="5"/>
          </p:nvPr>
        </p:nvSpPr>
        <p:spPr/>
        <p:txBody>
          <a:bodyPr/>
          <a:lstStyle/>
          <a:p>
            <a:fld id="{E92A1623-8B34-48F2-9F15-F5E8E8F69EF2}" type="slidenum">
              <a:rPr lang="en-AU" smtClean="0"/>
              <a:t>11</a:t>
            </a:fld>
            <a:endParaRPr lang="en-AU"/>
          </a:p>
        </p:txBody>
      </p:sp>
    </p:spTree>
    <p:extLst>
      <p:ext uri="{BB962C8B-B14F-4D97-AF65-F5344CB8AC3E}">
        <p14:creationId xmlns:p14="http://schemas.microsoft.com/office/powerpoint/2010/main" val="3944821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dirty="0"/>
              <a:t>Shown here is the sitemap of the </a:t>
            </a:r>
            <a:r>
              <a:rPr lang="en-AU" dirty="0" err="1"/>
              <a:t>smallcaps</a:t>
            </a:r>
            <a:r>
              <a:rPr lang="en-AU" dirty="0"/>
              <a:t> website, on the left is a sitemap of sitemaps (which there are 66 of), and on the right is drilling in, where it reveals individual articles (most of the time)</a:t>
            </a:r>
            <a:br>
              <a:rPr lang="en-AU" dirty="0"/>
            </a:br>
            <a:r>
              <a:rPr lang="en-AU" dirty="0"/>
              <a:t>- you can see on the right, that past some filtering, we have a nice list of article </a:t>
            </a:r>
            <a:r>
              <a:rPr lang="en-AU" dirty="0" err="1"/>
              <a:t>urls</a:t>
            </a:r>
            <a:r>
              <a:rPr lang="en-AU" dirty="0"/>
              <a:t> which we can then scrape</a:t>
            </a:r>
          </a:p>
          <a:p>
            <a:pPr marL="0" indent="0">
              <a:buFontTx/>
              <a:buNone/>
            </a:pPr>
            <a:r>
              <a:rPr lang="en-AU" dirty="0"/>
              <a:t>- You can see that each URL has a lost modified date, which gives a rough idea of when the article is dated without having to scrape it. An xml parser was created to collect all the metadata, and some exploratory data analysis was carried out</a:t>
            </a:r>
          </a:p>
        </p:txBody>
      </p:sp>
      <p:sp>
        <p:nvSpPr>
          <p:cNvPr id="4" name="Slide Number Placeholder 3"/>
          <p:cNvSpPr>
            <a:spLocks noGrp="1"/>
          </p:cNvSpPr>
          <p:nvPr>
            <p:ph type="sldNum" sz="quarter" idx="5"/>
          </p:nvPr>
        </p:nvSpPr>
        <p:spPr/>
        <p:txBody>
          <a:bodyPr/>
          <a:lstStyle/>
          <a:p>
            <a:fld id="{E92A1623-8B34-48F2-9F15-F5E8E8F69EF2}" type="slidenum">
              <a:rPr lang="en-AU" smtClean="0"/>
              <a:t>12</a:t>
            </a:fld>
            <a:endParaRPr lang="en-AU"/>
          </a:p>
        </p:txBody>
      </p:sp>
    </p:spTree>
    <p:extLst>
      <p:ext uri="{BB962C8B-B14F-4D97-AF65-F5344CB8AC3E}">
        <p14:creationId xmlns:p14="http://schemas.microsoft.com/office/powerpoint/2010/main" val="529353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dirty="0"/>
              <a:t>You can see from this plot that there are about</a:t>
            </a:r>
          </a:p>
          <a:p>
            <a:pPr marL="171450" indent="-171450">
              <a:buFontTx/>
              <a:buChar char="-"/>
            </a:pPr>
            <a:r>
              <a:rPr lang="en-AU" dirty="0"/>
              <a:t>200 articles per sitemap</a:t>
            </a:r>
          </a:p>
          <a:p>
            <a:pPr marL="171450" indent="-171450">
              <a:buFontTx/>
              <a:buChar char="-"/>
            </a:pPr>
            <a:r>
              <a:rPr lang="en-AU" dirty="0"/>
              <a:t>And that the last modified date never goes back before 2023, which is strange</a:t>
            </a:r>
          </a:p>
          <a:p>
            <a:pPr marL="171450" indent="-171450">
              <a:buFontTx/>
              <a:buChar char="-"/>
            </a:pPr>
            <a:r>
              <a:rPr lang="en-AU" dirty="0"/>
              <a:t>Looking further into this sitemap data…</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13</a:t>
            </a:fld>
            <a:endParaRPr lang="en-AU"/>
          </a:p>
        </p:txBody>
      </p:sp>
    </p:spTree>
    <p:extLst>
      <p:ext uri="{BB962C8B-B14F-4D97-AF65-F5344CB8AC3E}">
        <p14:creationId xmlns:p14="http://schemas.microsoft.com/office/powerpoint/2010/main" val="1901273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Reveals that in July of 2023 all of the sites articles were modified, maybe because of some kind of site restructure,</a:t>
            </a:r>
          </a:p>
          <a:p>
            <a:r>
              <a:rPr lang="en-AU" dirty="0"/>
              <a:t>- We still see that, if the modified date is anything to go by, that there are about 150 articles per month, indicating there is plenty of data to carry out this NLP solution</a:t>
            </a:r>
          </a:p>
        </p:txBody>
      </p:sp>
      <p:sp>
        <p:nvSpPr>
          <p:cNvPr id="4" name="Slide Number Placeholder 3"/>
          <p:cNvSpPr>
            <a:spLocks noGrp="1"/>
          </p:cNvSpPr>
          <p:nvPr>
            <p:ph type="sldNum" sz="quarter" idx="5"/>
          </p:nvPr>
        </p:nvSpPr>
        <p:spPr/>
        <p:txBody>
          <a:bodyPr/>
          <a:lstStyle/>
          <a:p>
            <a:fld id="{E92A1623-8B34-48F2-9F15-F5E8E8F69EF2}" type="slidenum">
              <a:rPr lang="en-AU" smtClean="0"/>
              <a:t>14</a:t>
            </a:fld>
            <a:endParaRPr lang="en-AU"/>
          </a:p>
        </p:txBody>
      </p:sp>
    </p:spTree>
    <p:extLst>
      <p:ext uri="{BB962C8B-B14F-4D97-AF65-F5344CB8AC3E}">
        <p14:creationId xmlns:p14="http://schemas.microsoft.com/office/powerpoint/2010/main" val="1585741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Looking at one of these articles looks something like this, </a:t>
            </a:r>
            <a:r>
              <a:rPr lang="en-AU" dirty="0" err="1"/>
              <a:t>ive</a:t>
            </a:r>
            <a:r>
              <a:rPr lang="en-AU" dirty="0"/>
              <a:t> gone ahead and annotated the html tags that correspond to the content we would be aiming to collect, which can be seen on the right.</a:t>
            </a:r>
            <a:br>
              <a:rPr lang="en-AU" dirty="0"/>
            </a:br>
            <a:br>
              <a:rPr lang="en-AU" dirty="0"/>
            </a:br>
            <a:r>
              <a:rPr lang="en-GB" dirty="0"/>
              <a:t>Using </a:t>
            </a:r>
            <a:r>
              <a:rPr lang="en-GB" b="0" dirty="0"/>
              <a:t>Beautiful Soup</a:t>
            </a:r>
            <a:r>
              <a:rPr lang="en-GB" dirty="0"/>
              <a:t>, a preliminary </a:t>
            </a:r>
            <a:r>
              <a:rPr lang="en-GB" b="0" dirty="0"/>
              <a:t>random sample of 30 articles </a:t>
            </a:r>
            <a:r>
              <a:rPr lang="en-GB" dirty="0"/>
              <a:t>was extracted and analysed to explore the resulting corpus.</a:t>
            </a:r>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15</a:t>
            </a:fld>
            <a:endParaRPr lang="en-AU"/>
          </a:p>
        </p:txBody>
      </p:sp>
    </p:spTree>
    <p:extLst>
      <p:ext uri="{BB962C8B-B14F-4D97-AF65-F5344CB8AC3E}">
        <p14:creationId xmlns:p14="http://schemas.microsoft.com/office/powerpoint/2010/main" val="1878878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The </a:t>
            </a:r>
            <a:r>
              <a:rPr lang="en-GB" b="1" dirty="0"/>
              <a:t>top left plot</a:t>
            </a:r>
            <a:r>
              <a:rPr lang="en-GB" dirty="0"/>
              <a:t> shows the </a:t>
            </a:r>
            <a:r>
              <a:rPr lang="en-GB" b="1" dirty="0"/>
              <a:t>distribution of word counts</a:t>
            </a:r>
            <a:r>
              <a:rPr lang="en-GB" dirty="0"/>
              <a:t> for the sampled articles, all exceeding 2,000 words. This suggests that fewer articles may be required to train a model with sufficient data.</a:t>
            </a:r>
          </a:p>
          <a:p>
            <a:pPr>
              <a:buNone/>
            </a:pPr>
            <a:endParaRPr lang="en-GB" dirty="0"/>
          </a:p>
          <a:p>
            <a:pPr>
              <a:buNone/>
            </a:pPr>
            <a:r>
              <a:rPr lang="en-GB" dirty="0"/>
              <a:t>The </a:t>
            </a:r>
            <a:r>
              <a:rPr lang="en-GB" b="1" dirty="0"/>
              <a:t>bottom left plot</a:t>
            </a:r>
            <a:r>
              <a:rPr lang="en-GB" dirty="0"/>
              <a:t> highlights the </a:t>
            </a:r>
            <a:r>
              <a:rPr lang="en-GB" b="1" dirty="0"/>
              <a:t>most common words</a:t>
            </a:r>
            <a:r>
              <a:rPr lang="en-GB" dirty="0"/>
              <a:t> in the sample after removing </a:t>
            </a:r>
            <a:r>
              <a:rPr lang="en-GB" dirty="0" err="1"/>
              <a:t>stopwords</a:t>
            </a:r>
            <a:r>
              <a:rPr lang="en-GB" dirty="0"/>
              <a:t>. The dominance of terms related to </a:t>
            </a:r>
            <a:r>
              <a:rPr lang="en-GB" b="1" dirty="0"/>
              <a:t>mining and energy sectors</a:t>
            </a:r>
            <a:r>
              <a:rPr lang="en-GB" dirty="0"/>
              <a:t> indicates a potential bias in the dataset. Addressing this bias may require </a:t>
            </a:r>
            <a:r>
              <a:rPr lang="en-GB" b="1" dirty="0" err="1"/>
              <a:t>upsampling</a:t>
            </a:r>
            <a:r>
              <a:rPr lang="en-GB" b="1" dirty="0"/>
              <a:t>, </a:t>
            </a:r>
            <a:r>
              <a:rPr lang="en-GB" b="1" dirty="0" err="1"/>
              <a:t>downsampling</a:t>
            </a:r>
            <a:r>
              <a:rPr lang="en-GB" b="1" dirty="0"/>
              <a:t>, or weighting adjustments</a:t>
            </a:r>
            <a:r>
              <a:rPr lang="en-GB" dirty="0"/>
              <a:t> in any future model training.</a:t>
            </a:r>
          </a:p>
          <a:p>
            <a:pPr>
              <a:buNone/>
            </a:pPr>
            <a:endParaRPr lang="en-GB" dirty="0"/>
          </a:p>
          <a:p>
            <a:r>
              <a:rPr lang="en-GB" dirty="0"/>
              <a:t>The </a:t>
            </a:r>
            <a:r>
              <a:rPr lang="en-GB" b="1" dirty="0"/>
              <a:t>rightmost plot</a:t>
            </a:r>
            <a:r>
              <a:rPr lang="en-GB" dirty="0"/>
              <a:t> visualizes the documents in a </a:t>
            </a:r>
            <a:r>
              <a:rPr lang="en-GB" b="1" dirty="0"/>
              <a:t>numerical feature space</a:t>
            </a:r>
            <a:r>
              <a:rPr lang="en-GB" dirty="0"/>
              <a:t> using </a:t>
            </a:r>
            <a:r>
              <a:rPr lang="en-GB" b="1" dirty="0"/>
              <a:t>TF-IDF vectorization</a:t>
            </a:r>
            <a:r>
              <a:rPr lang="en-GB" dirty="0"/>
              <a:t> with </a:t>
            </a:r>
            <a:r>
              <a:rPr lang="en-GB" b="1" dirty="0"/>
              <a:t>PCA</a:t>
            </a:r>
            <a:r>
              <a:rPr lang="en-GB" dirty="0"/>
              <a:t> to explore their variance. The natural clustering of articles suggests that </a:t>
            </a:r>
            <a:r>
              <a:rPr lang="en-GB" b="1" dirty="0"/>
              <a:t>topic </a:t>
            </a:r>
            <a:r>
              <a:rPr lang="en-GB" b="1" dirty="0" err="1"/>
              <a:t>modeling</a:t>
            </a:r>
            <a:r>
              <a:rPr lang="en-GB" dirty="0"/>
              <a:t> could effectively differentiate sectors without relying on more complex </a:t>
            </a:r>
            <a:r>
              <a:rPr lang="en-GB" b="1" dirty="0"/>
              <a:t>word embedding techniques</a:t>
            </a:r>
            <a:r>
              <a:rPr lang="en-GB" dirty="0"/>
              <a:t> like BERT.</a:t>
            </a:r>
          </a:p>
        </p:txBody>
      </p:sp>
      <p:sp>
        <p:nvSpPr>
          <p:cNvPr id="4" name="Slide Number Placeholder 3"/>
          <p:cNvSpPr>
            <a:spLocks noGrp="1"/>
          </p:cNvSpPr>
          <p:nvPr>
            <p:ph type="sldNum" sz="quarter" idx="5"/>
          </p:nvPr>
        </p:nvSpPr>
        <p:spPr/>
        <p:txBody>
          <a:bodyPr/>
          <a:lstStyle/>
          <a:p>
            <a:fld id="{E92A1623-8B34-48F2-9F15-F5E8E8F69EF2}" type="slidenum">
              <a:rPr lang="en-AU" smtClean="0"/>
              <a:t>16</a:t>
            </a:fld>
            <a:endParaRPr lang="en-AU"/>
          </a:p>
        </p:txBody>
      </p:sp>
    </p:spTree>
    <p:extLst>
      <p:ext uri="{BB962C8B-B14F-4D97-AF65-F5344CB8AC3E}">
        <p14:creationId xmlns:p14="http://schemas.microsoft.com/office/powerpoint/2010/main" val="208691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Wrapping up, Now that we understand what data we have and the problem, I suggest the following proposal for NLP tasks to be done</a:t>
            </a:r>
            <a:br>
              <a:rPr lang="en-GB" dirty="0"/>
            </a:br>
            <a:br>
              <a:rPr lang="en-GB" dirty="0"/>
            </a:br>
            <a:r>
              <a:rPr lang="en-GB" b="1" dirty="0"/>
              <a:t>The first part is Sentiment Analysis</a:t>
            </a:r>
          </a:p>
          <a:p>
            <a:pPr>
              <a:buFont typeface="Arial" panose="020B0604020202020204" pitchFamily="34" charset="0"/>
              <a:buChar char="•"/>
            </a:pPr>
            <a:r>
              <a:rPr lang="en-GB" dirty="0"/>
              <a:t>We need to determine whether a financial news article carries a </a:t>
            </a:r>
            <a:r>
              <a:rPr lang="en-GB" b="1" dirty="0"/>
              <a:t>positive or negative</a:t>
            </a:r>
            <a:r>
              <a:rPr lang="en-GB" dirty="0"/>
              <a:t> sentiment.</a:t>
            </a:r>
          </a:p>
          <a:p>
            <a:pPr>
              <a:buFont typeface="Arial" panose="020B0604020202020204" pitchFamily="34" charset="0"/>
              <a:buChar char="•"/>
            </a:pPr>
            <a:r>
              <a:rPr lang="en-GB" b="1" dirty="0"/>
              <a:t>VADER</a:t>
            </a:r>
            <a:r>
              <a:rPr lang="en-GB" dirty="0"/>
              <a:t> is a good choice because it </a:t>
            </a:r>
            <a:r>
              <a:rPr lang="en-GB" b="1" dirty="0"/>
              <a:t>requires no training</a:t>
            </a:r>
            <a:r>
              <a:rPr lang="en-GB" dirty="0"/>
              <a:t> and has been shown to generalize well in financial contexts (Heiden &amp; </a:t>
            </a:r>
            <a:r>
              <a:rPr lang="en-GB" dirty="0" err="1"/>
              <a:t>Parpinell</a:t>
            </a:r>
            <a:r>
              <a:rPr lang="en-GB" dirty="0"/>
              <a:t>, 2021).</a:t>
            </a:r>
          </a:p>
          <a:p>
            <a:pPr>
              <a:buFont typeface="Arial" panose="020B0604020202020204" pitchFamily="34" charset="0"/>
              <a:buChar char="•"/>
            </a:pPr>
            <a:r>
              <a:rPr lang="en-GB" dirty="0"/>
              <a:t>However, it struggles with nuanced financial language, unlike transformer-based models like </a:t>
            </a:r>
            <a:r>
              <a:rPr lang="en-GB" b="1" dirty="0" err="1"/>
              <a:t>FinBERT</a:t>
            </a:r>
            <a:r>
              <a:rPr lang="en-GB" dirty="0"/>
              <a:t>, which better capture context (Araci, 2019).</a:t>
            </a:r>
          </a:p>
          <a:p>
            <a:pPr>
              <a:buNone/>
            </a:pPr>
            <a:r>
              <a:rPr lang="en-GB" b="1" dirty="0"/>
              <a:t>The second part Named Entity Recognition (NER) for Stock Association</a:t>
            </a:r>
          </a:p>
          <a:p>
            <a:pPr>
              <a:buFont typeface="Arial" panose="020B0604020202020204" pitchFamily="34" charset="0"/>
              <a:buChar char="•"/>
            </a:pPr>
            <a:r>
              <a:rPr lang="en-GB" dirty="0"/>
              <a:t>This requires an </a:t>
            </a:r>
            <a:r>
              <a:rPr lang="en-GB" b="1" dirty="0"/>
              <a:t>NER system</a:t>
            </a:r>
            <a:r>
              <a:rPr lang="en-GB" dirty="0"/>
              <a:t> that accurately detects codes and company names, referred to as tickers in some sources</a:t>
            </a:r>
          </a:p>
          <a:p>
            <a:pPr>
              <a:buFont typeface="Arial" panose="020B0604020202020204" pitchFamily="34" charset="0"/>
              <a:buChar char="•"/>
            </a:pPr>
            <a:r>
              <a:rPr lang="en-GB" dirty="0"/>
              <a:t>Dolphin et al. (2024) used </a:t>
            </a:r>
            <a:r>
              <a:rPr lang="en-GB" b="1" dirty="0"/>
              <a:t>LLMs</a:t>
            </a:r>
            <a:r>
              <a:rPr lang="en-GB" dirty="0"/>
              <a:t> for this, </a:t>
            </a:r>
            <a:br>
              <a:rPr lang="en-GB" dirty="0"/>
            </a:br>
            <a:r>
              <a:rPr lang="en-GB" dirty="0"/>
              <a:t>whereas there are also Libraries like </a:t>
            </a:r>
            <a:r>
              <a:rPr lang="en-GB" b="1" dirty="0"/>
              <a:t>Flair and </a:t>
            </a:r>
            <a:r>
              <a:rPr lang="en-GB" b="1" dirty="0" err="1"/>
              <a:t>spaCy</a:t>
            </a:r>
            <a:r>
              <a:rPr lang="en-GB" b="1" dirty="0"/>
              <a:t> </a:t>
            </a:r>
            <a:r>
              <a:rPr lang="en-GB" b="0" dirty="0"/>
              <a:t>which</a:t>
            </a:r>
            <a:r>
              <a:rPr lang="en-GB" dirty="0"/>
              <a:t> provide off-the-shelf NER functionality</a:t>
            </a:r>
            <a:br>
              <a:rPr lang="en-GB" dirty="0"/>
            </a:br>
            <a:br>
              <a:rPr lang="en-GB" dirty="0"/>
            </a:br>
            <a:r>
              <a:rPr lang="en-GB" b="1" dirty="0"/>
              <a:t>The third part  is Topic Modelling &amp; Classification</a:t>
            </a:r>
          </a:p>
          <a:p>
            <a:pPr>
              <a:buFont typeface="Arial" panose="020B0604020202020204" pitchFamily="34" charset="0"/>
              <a:buChar char="•"/>
            </a:pPr>
            <a:r>
              <a:rPr lang="en-GB" dirty="0"/>
              <a:t>The simplest and the preferred approach is a </a:t>
            </a:r>
            <a:r>
              <a:rPr lang="en-GB" b="1" dirty="0"/>
              <a:t>classification model</a:t>
            </a:r>
            <a:r>
              <a:rPr lang="en-GB" dirty="0"/>
              <a:t>, leveraging our sector labels that we have already scraped.</a:t>
            </a:r>
          </a:p>
          <a:p>
            <a:pPr>
              <a:buFont typeface="Arial" panose="020B0604020202020204" pitchFamily="34" charset="0"/>
              <a:buChar char="•"/>
            </a:pPr>
            <a:r>
              <a:rPr lang="en-GB" dirty="0"/>
              <a:t>Alternatively, an </a:t>
            </a:r>
            <a:r>
              <a:rPr lang="en-GB" b="1" dirty="0"/>
              <a:t>unsupervised method</a:t>
            </a:r>
            <a:r>
              <a:rPr lang="en-GB" dirty="0"/>
              <a:t> like </a:t>
            </a:r>
            <a:r>
              <a:rPr lang="en-GB" b="1" dirty="0"/>
              <a:t>LDA or LSA</a:t>
            </a:r>
            <a:r>
              <a:rPr lang="en-GB" dirty="0"/>
              <a:t> could discover hidden themes, though it would be less interpretable and not adhere to these nice labels</a:t>
            </a:r>
            <a:br>
              <a:rPr lang="en-GB" dirty="0"/>
            </a:br>
            <a:endParaRPr lang="en-GB" dirty="0"/>
          </a:p>
          <a:p>
            <a:pPr>
              <a:buFont typeface="Arial" panose="020B0604020202020204" pitchFamily="34" charset="0"/>
              <a:buChar char="•"/>
            </a:pPr>
            <a:r>
              <a:rPr lang="en-GB" dirty="0"/>
              <a:t>This project </a:t>
            </a:r>
            <a:r>
              <a:rPr lang="en-GB" b="1" dirty="0"/>
              <a:t>does not focus on stock price prediction</a:t>
            </a:r>
            <a:r>
              <a:rPr lang="en-GB" dirty="0"/>
              <a:t>—we are purely extracting insights, linking sentiment to stocks, and categorizing news, though this would set a great groundwork for future modelling using each of these pieces as some kind of input feature</a:t>
            </a:r>
            <a:br>
              <a:rPr lang="en-GB" dirty="0"/>
            </a:br>
            <a:r>
              <a:rPr lang="en-GB" dirty="0"/>
              <a:t>This concludes my presentation. Thank you.</a:t>
            </a:r>
          </a:p>
          <a:p>
            <a:br>
              <a:rPr lang="en-GB" dirty="0"/>
            </a:br>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17</a:t>
            </a:fld>
            <a:endParaRPr lang="en-AU"/>
          </a:p>
        </p:txBody>
      </p:sp>
    </p:spTree>
    <p:extLst>
      <p:ext uri="{BB962C8B-B14F-4D97-AF65-F5344CB8AC3E}">
        <p14:creationId xmlns:p14="http://schemas.microsoft.com/office/powerpoint/2010/main" val="2662976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18</a:t>
            </a:fld>
            <a:endParaRPr lang="en-AU"/>
          </a:p>
        </p:txBody>
      </p:sp>
    </p:spTree>
    <p:extLst>
      <p:ext uri="{BB962C8B-B14F-4D97-AF65-F5344CB8AC3E}">
        <p14:creationId xmlns:p14="http://schemas.microsoft.com/office/powerpoint/2010/main" val="2556016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stock market drives economic growth, allowing businesses to raise capital and investors to profit by buying low and selling high. As a result, trading and finance are large parts of modern society</a:t>
            </a:r>
          </a:p>
          <a:p>
            <a:endParaRPr lang="en-GB" dirty="0"/>
          </a:p>
          <a:p>
            <a:r>
              <a:rPr lang="en-GB" dirty="0"/>
              <a:t>There are a 2 main schools of thought when it comes to trading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technical analysis, purely looking at the price over time and trading based on trend patterns, and</a:t>
            </a:r>
          </a:p>
          <a:p>
            <a:pPr marL="0" indent="0">
              <a:buFontTx/>
              <a:buNone/>
            </a:pPr>
            <a:r>
              <a:rPr lang="en-GB" dirty="0"/>
              <a:t>- fundamental analysis, which examines a company’s intrinsic value, assessing its people, its technology, and activities</a:t>
            </a:r>
          </a:p>
          <a:p>
            <a:pPr marL="0" indent="0">
              <a:buFontTx/>
              <a:buNone/>
            </a:pPr>
            <a:endParaRPr lang="en-GB" dirty="0"/>
          </a:p>
          <a:p>
            <a:pPr>
              <a:buNone/>
            </a:pPr>
            <a:r>
              <a:rPr lang="en-GB" b="0" dirty="0"/>
              <a:t>News and consumer sentiment play a crucial role in predicting stock prices. </a:t>
            </a:r>
          </a:p>
          <a:p>
            <a:pPr>
              <a:buNone/>
            </a:pPr>
            <a:r>
              <a:rPr lang="en-GB" b="0" dirty="0"/>
              <a:t>A fundamental analyst closely monitors financial news and social media to assess supply, demand, and market trends.</a:t>
            </a:r>
          </a:p>
          <a:p>
            <a:pPr>
              <a:buNone/>
            </a:pPr>
            <a:r>
              <a:rPr lang="en-GB" b="0" dirty="0"/>
              <a:t>This requires constant tracking and interpretation of news, to make decision 24/7, inconvenient for those who enjoy sleeping or eating.</a:t>
            </a:r>
          </a:p>
          <a:p>
            <a:pPr>
              <a:buNone/>
            </a:pPr>
            <a:r>
              <a:rPr lang="en-GB" b="0" dirty="0"/>
              <a:t>An investor would greatly benefit from an automated pipeline that:</a:t>
            </a:r>
          </a:p>
          <a:p>
            <a:pPr>
              <a:buFont typeface="Arial" panose="020B0604020202020204" pitchFamily="34" charset="0"/>
              <a:buChar char="•"/>
            </a:pPr>
            <a:r>
              <a:rPr lang="en-GB" b="0" dirty="0"/>
              <a:t>Processes financial news in real-time,</a:t>
            </a:r>
          </a:p>
          <a:p>
            <a:pPr>
              <a:buFont typeface="Arial" panose="020B0604020202020204" pitchFamily="34" charset="0"/>
              <a:buChar char="•"/>
            </a:pPr>
            <a:r>
              <a:rPr lang="en-GB" b="0" dirty="0"/>
              <a:t>Uses natural language processing (NLP) to analyse sentiment,</a:t>
            </a:r>
          </a:p>
          <a:p>
            <a:pPr>
              <a:buFont typeface="Arial" panose="020B0604020202020204" pitchFamily="34" charset="0"/>
              <a:buChar char="•"/>
            </a:pPr>
            <a:r>
              <a:rPr lang="en-GB" b="0" dirty="0"/>
              <a:t>Identifies relevant entities and topics, and</a:t>
            </a:r>
          </a:p>
          <a:p>
            <a:pPr>
              <a:buFont typeface="Arial" panose="020B0604020202020204" pitchFamily="34" charset="0"/>
              <a:buChar char="•"/>
            </a:pPr>
            <a:r>
              <a:rPr lang="en-GB" b="0" dirty="0"/>
              <a:t>Predicts potential stock price movements.</a:t>
            </a:r>
          </a:p>
          <a:p>
            <a:r>
              <a:rPr lang="en-GB" b="0" dirty="0"/>
              <a:t>In this presentation, I will introduce an NLP-based solution for the Australian Stock Exchange (ASX) to streamline event-driven trading.</a:t>
            </a:r>
          </a:p>
          <a:p>
            <a:endParaRPr lang="en-GB" dirty="0"/>
          </a:p>
          <a:p>
            <a:endParaRPr lang="en-GB" dirty="0"/>
          </a:p>
          <a:p>
            <a:r>
              <a:rPr lang="en-GB" dirty="0"/>
              <a:t>First, we will analyse some literature done in this space</a:t>
            </a:r>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2</a:t>
            </a:fld>
            <a:endParaRPr lang="en-AU"/>
          </a:p>
        </p:txBody>
      </p:sp>
    </p:spTree>
    <p:extLst>
      <p:ext uri="{BB962C8B-B14F-4D97-AF65-F5344CB8AC3E}">
        <p14:creationId xmlns:p14="http://schemas.microsoft.com/office/powerpoint/2010/main" val="15202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such paper by </a:t>
            </a:r>
            <a:r>
              <a:rPr lang="en-GB" dirty="0" err="1"/>
              <a:t>Kolasani</a:t>
            </a:r>
            <a:r>
              <a:rPr lang="en-GB" dirty="0"/>
              <a:t> and colleagues used tweets as their corpus of text. They collected many tweets the contained financial keywords and compared a boosted regression tree with a multilayer perceptron neural network to make a model that predicts the daily price difference in that stock. </a:t>
            </a:r>
            <a:br>
              <a:rPr lang="en-GB" dirty="0"/>
            </a:br>
            <a:br>
              <a:rPr lang="en-GB" dirty="0"/>
            </a:br>
            <a:r>
              <a:rPr lang="en-GB" dirty="0"/>
              <a:t>It was evident that using tweets presented challenges, like the increased amount of text preprocessing required, since people use improper grammar online.</a:t>
            </a:r>
          </a:p>
          <a:p>
            <a:endParaRPr lang="en-GB" dirty="0"/>
          </a:p>
          <a:p>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3</a:t>
            </a:fld>
            <a:endParaRPr lang="en-AU"/>
          </a:p>
        </p:txBody>
      </p:sp>
    </p:spTree>
    <p:extLst>
      <p:ext uri="{BB962C8B-B14F-4D97-AF65-F5344CB8AC3E}">
        <p14:creationId xmlns:p14="http://schemas.microsoft.com/office/powerpoint/2010/main" val="166506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a:t>Another paper from Heiden and </a:t>
            </a:r>
            <a:r>
              <a:rPr lang="en-AU" b="0" dirty="0" err="1"/>
              <a:t>collegues</a:t>
            </a:r>
            <a:r>
              <a:rPr lang="en-AU" b="0" dirty="0"/>
              <a:t>, said that “</a:t>
            </a:r>
            <a:r>
              <a:rPr lang="en-GB" b="0" dirty="0"/>
              <a:t>Most of the attention has been given to social media platforms, while news from newspapers are not as widely explored in the literature.” they said that  “Newspapers provide, although in a smaller volume, more reliable information than social media platforms.”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study used VADER (Valence Aware Dictionary for Sentiment Reasoning) to analyse newspaper sentiment for select U.S. stocks as an input feature to a long short-term memory (LSTM) network, A type of recurrent neural network (RNN) that retains past stock market states for improved prediction. Results showed that including news sentiment significantly improved model performance.</a:t>
            </a:r>
            <a:endParaRPr lang="en-AU" b="0" dirty="0"/>
          </a:p>
          <a:p>
            <a:endParaRPr lang="en-AU" b="0" dirty="0"/>
          </a:p>
          <a:p>
            <a:r>
              <a:rPr lang="en-AU" b="0" dirty="0"/>
              <a:t>Before we consider what the NLP solution will be able to do, we’ll first explore the potential sources of data we can use.</a:t>
            </a:r>
          </a:p>
        </p:txBody>
      </p:sp>
      <p:sp>
        <p:nvSpPr>
          <p:cNvPr id="4" name="Slide Number Placeholder 3"/>
          <p:cNvSpPr>
            <a:spLocks noGrp="1"/>
          </p:cNvSpPr>
          <p:nvPr>
            <p:ph type="sldNum" sz="quarter" idx="5"/>
          </p:nvPr>
        </p:nvSpPr>
        <p:spPr/>
        <p:txBody>
          <a:bodyPr/>
          <a:lstStyle/>
          <a:p>
            <a:fld id="{E92A1623-8B34-48F2-9F15-F5E8E8F69EF2}" type="slidenum">
              <a:rPr lang="en-AU" smtClean="0"/>
              <a:t>4</a:t>
            </a:fld>
            <a:endParaRPr lang="en-AU"/>
          </a:p>
        </p:txBody>
      </p:sp>
    </p:spTree>
    <p:extLst>
      <p:ext uri="{BB962C8B-B14F-4D97-AF65-F5344CB8AC3E}">
        <p14:creationId xmlns:p14="http://schemas.microsoft.com/office/powerpoint/2010/main" val="121887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first source of data considered was to use ASX market announcements, </a:t>
            </a:r>
            <a:br>
              <a:rPr lang="en-AU" dirty="0"/>
            </a:br>
            <a:r>
              <a:rPr lang="en-AU" dirty="0"/>
              <a:t>these are right from the source, and are highly frequent, but this wasn’t used as these often include mundane managerial changes that wouldn’t have much affect on the stock.</a:t>
            </a:r>
            <a:br>
              <a:rPr lang="en-AU" dirty="0"/>
            </a:br>
            <a:r>
              <a:rPr lang="en-AU" dirty="0"/>
              <a:t>its also against the terms of use of the </a:t>
            </a:r>
            <a:r>
              <a:rPr lang="en-AU" dirty="0" err="1"/>
              <a:t>asx</a:t>
            </a:r>
            <a:r>
              <a:rPr lang="en-AU" dirty="0"/>
              <a:t> to scrape these.</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5</a:t>
            </a:fld>
            <a:endParaRPr lang="en-AU"/>
          </a:p>
        </p:txBody>
      </p:sp>
    </p:spTree>
    <p:extLst>
      <p:ext uri="{BB962C8B-B14F-4D97-AF65-F5344CB8AC3E}">
        <p14:creationId xmlns:p14="http://schemas.microsoft.com/office/powerpoint/2010/main" val="263077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alternative data source is social media platforms, which provide </a:t>
            </a:r>
            <a:r>
              <a:rPr lang="en-GB" b="0" dirty="0"/>
              <a:t>a high volume of real-time data</a:t>
            </a:r>
            <a:r>
              <a:rPr lang="en-GB" dirty="0"/>
              <a:t>. As the first study highlighted, however, </a:t>
            </a:r>
            <a:r>
              <a:rPr lang="en-GB" b="0" dirty="0"/>
              <a:t>processing unstructured text </a:t>
            </a:r>
            <a:r>
              <a:rPr lang="en-GB" dirty="0"/>
              <a:t>requires significant effort. Additionally, as the second study noted, social media content </a:t>
            </a:r>
            <a:r>
              <a:rPr lang="en-GB" b="0" dirty="0"/>
              <a:t>lacks reliability</a:t>
            </a:r>
            <a:r>
              <a:rPr lang="en-GB" dirty="0"/>
              <a:t>, as users are not obligated to provide factual or accurate information.</a:t>
            </a:r>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6</a:t>
            </a:fld>
            <a:endParaRPr lang="en-AU"/>
          </a:p>
        </p:txBody>
      </p:sp>
    </p:spTree>
    <p:extLst>
      <p:ext uri="{BB962C8B-B14F-4D97-AF65-F5344CB8AC3E}">
        <p14:creationId xmlns:p14="http://schemas.microsoft.com/office/powerpoint/2010/main" val="2241219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contrast, a financial news article site, it is more factual than using social media.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Additionally, these tend to be </a:t>
            </a:r>
            <a:r>
              <a:rPr lang="en-GB" b="1" dirty="0"/>
              <a:t>longer-form content</a:t>
            </a:r>
            <a:r>
              <a:rPr lang="en-GB" dirty="0"/>
              <a:t>, typically ranging in the 2000 word range. This would allow </a:t>
            </a:r>
            <a:r>
              <a:rPr lang="en-GB" b="1" dirty="0"/>
              <a:t>word embedding models like, perhaps, BERT</a:t>
            </a:r>
            <a:r>
              <a:rPr lang="en-GB" dirty="0"/>
              <a:t> to capture </a:t>
            </a:r>
            <a:r>
              <a:rPr lang="en-GB" b="1" dirty="0"/>
              <a:t>contextual nuances</a:t>
            </a:r>
            <a:r>
              <a:rPr lang="en-GB" dirty="0"/>
              <a:t> and extract deeper insights from the text. </a:t>
            </a:r>
            <a:br>
              <a:rPr lang="en-GB" dirty="0"/>
            </a:br>
            <a:r>
              <a:rPr lang="en-GB" dirty="0"/>
              <a:t>Furthermore, sometimes these websites provide helpful metadata like company tags, and industry tags that could be used as response variables to train a topic model, and a named entity recognition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was ultimately decided to use financial news sites to get the corpus, acknowledging the following downsides:</a:t>
            </a:r>
            <a:br>
              <a:rPr lang="en-GB" dirty="0"/>
            </a:br>
            <a:r>
              <a:rPr lang="en-GB" dirty="0"/>
              <a:t>1. Finance news sites are often cautious when it comes to web scraping and automation. </a:t>
            </a:r>
          </a:p>
          <a:p>
            <a:pPr marL="0" indent="0">
              <a:buFontTx/>
              <a:buNone/>
            </a:pPr>
            <a:r>
              <a:rPr lang="en-AU" dirty="0"/>
              <a:t>2. </a:t>
            </a:r>
            <a:r>
              <a:rPr lang="en-GB" dirty="0"/>
              <a:t>Curated reports take time to be written, edited, and published, making them less timely compared to social media updates.</a:t>
            </a:r>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7</a:t>
            </a:fld>
            <a:endParaRPr lang="en-AU"/>
          </a:p>
        </p:txBody>
      </p:sp>
    </p:spTree>
    <p:extLst>
      <p:ext uri="{BB962C8B-B14F-4D97-AF65-F5344CB8AC3E}">
        <p14:creationId xmlns:p14="http://schemas.microsoft.com/office/powerpoint/2010/main" val="33999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Listed here is the criteria that was used to choose which website or websites are suitable to scrape.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1. We first check if the terms of use permits scraping,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2. We then we consult the robots.txt file to verify that we can scrape articles from the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3. We then consider if the website uses Cloudflare, which would prevent automated website navigation</a:t>
            </a:r>
            <a:br>
              <a:rPr lang="en-AU" dirty="0"/>
            </a:br>
            <a:r>
              <a:rPr lang="en-AU" dirty="0"/>
              <a:t>From there we make decisions on other things that the website provides, that may help either in the scraping process or the modelling process, for example the stock tags, or industry tags mentioned earlier</a:t>
            </a:r>
          </a:p>
          <a:p>
            <a:pPr marL="0" marR="0" lvl="0" indent="0" algn="l" defTabSz="914400" rtl="0" eaLnBrk="1" fontAlgn="auto" latinLnBrk="0" hangingPunct="1">
              <a:lnSpc>
                <a:spcPct val="100000"/>
              </a:lnSpc>
              <a:spcBef>
                <a:spcPts val="0"/>
              </a:spcBef>
              <a:spcAft>
                <a:spcPts val="0"/>
              </a:spcAft>
              <a:buClrTx/>
              <a:buSzTx/>
              <a:buFontTx/>
              <a:buNone/>
              <a:tabLst/>
              <a:defRPr/>
            </a:pPr>
            <a:br>
              <a:rPr lang="en-AU" dirty="0"/>
            </a:br>
            <a:r>
              <a:rPr lang="en-AU" dirty="0"/>
              <a:t>Newspaper articles are original works, and therefore fall under copyright. Our analysis is within the rules of copyright, as </a:t>
            </a:r>
            <a:r>
              <a:rPr lang="en-GB" dirty="0"/>
              <a:t>Australian copyright law has a category of exceptions known as ‘fair dealing’, which permits using copyrighted material for educational and research use.</a:t>
            </a:r>
          </a:p>
        </p:txBody>
      </p:sp>
      <p:sp>
        <p:nvSpPr>
          <p:cNvPr id="4" name="Slide Number Placeholder 3"/>
          <p:cNvSpPr>
            <a:spLocks noGrp="1"/>
          </p:cNvSpPr>
          <p:nvPr>
            <p:ph type="sldNum" sz="quarter" idx="5"/>
          </p:nvPr>
        </p:nvSpPr>
        <p:spPr/>
        <p:txBody>
          <a:bodyPr/>
          <a:lstStyle/>
          <a:p>
            <a:fld id="{E92A1623-8B34-48F2-9F15-F5E8E8F69EF2}" type="slidenum">
              <a:rPr lang="en-AU" smtClean="0"/>
              <a:t>8</a:t>
            </a:fld>
            <a:endParaRPr lang="en-AU"/>
          </a:p>
        </p:txBody>
      </p:sp>
    </p:spTree>
    <p:extLst>
      <p:ext uri="{BB962C8B-B14F-4D97-AF65-F5344CB8AC3E}">
        <p14:creationId xmlns:p14="http://schemas.microsoft.com/office/powerpoint/2010/main" val="2720070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table shows some of the websites that were considered</a:t>
            </a:r>
            <a:endParaRPr lang="en-AU" dirty="0"/>
          </a:p>
        </p:txBody>
      </p:sp>
      <p:sp>
        <p:nvSpPr>
          <p:cNvPr id="4" name="Slide Number Placeholder 3"/>
          <p:cNvSpPr>
            <a:spLocks noGrp="1"/>
          </p:cNvSpPr>
          <p:nvPr>
            <p:ph type="sldNum" sz="quarter" idx="5"/>
          </p:nvPr>
        </p:nvSpPr>
        <p:spPr/>
        <p:txBody>
          <a:bodyPr/>
          <a:lstStyle/>
          <a:p>
            <a:fld id="{E92A1623-8B34-48F2-9F15-F5E8E8F69EF2}" type="slidenum">
              <a:rPr lang="en-AU" smtClean="0"/>
              <a:t>9</a:t>
            </a:fld>
            <a:endParaRPr lang="en-AU"/>
          </a:p>
        </p:txBody>
      </p:sp>
    </p:spTree>
    <p:extLst>
      <p:ext uri="{BB962C8B-B14F-4D97-AF65-F5344CB8AC3E}">
        <p14:creationId xmlns:p14="http://schemas.microsoft.com/office/powerpoint/2010/main" val="4192144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B6BC-D639-F449-A88A-1DFC5F88DFCF}"/>
              </a:ext>
            </a:extLst>
          </p:cNvPr>
          <p:cNvSpPr>
            <a:spLocks noGrp="1"/>
          </p:cNvSpPr>
          <p:nvPr>
            <p:ph type="ctrTitle"/>
          </p:nvPr>
        </p:nvSpPr>
        <p:spPr>
          <a:xfrm>
            <a:off x="1524000" y="1122363"/>
            <a:ext cx="9144000" cy="2387600"/>
          </a:xfrm>
          <a:prstGeom prst="rect">
            <a:avLst/>
          </a:prstGeom>
        </p:spPr>
        <p:txBody>
          <a:bodyPr anchor="b"/>
          <a:lstStyle>
            <a:lvl1pPr algn="ctr">
              <a:defRPr sz="4800" b="0" i="0">
                <a:latin typeface="Playfair Display"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F801EE0-34F8-494E-BC45-9C050EC0F4F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b="0"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8265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3C16-3122-744A-B8BA-42789E1BBD0D}"/>
              </a:ext>
            </a:extLst>
          </p:cNvPr>
          <p:cNvSpPr>
            <a:spLocks noGrp="1"/>
          </p:cNvSpPr>
          <p:nvPr>
            <p:ph type="title"/>
          </p:nvPr>
        </p:nvSpPr>
        <p:spPr>
          <a:xfrm>
            <a:off x="614995" y="388418"/>
            <a:ext cx="10738805" cy="1302270"/>
          </a:xfrm>
          <a:prstGeom prst="rect">
            <a:avLst/>
          </a:prstGeom>
        </p:spPr>
        <p:txBody>
          <a:bodyPr/>
          <a:lstStyle>
            <a:lvl1pPr>
              <a:defRPr sz="4000" b="0" i="0">
                <a:latin typeface="Playfair Display" pitchFamily="2" charset="77"/>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F395964-BB91-6E44-A211-96CF27C79446}"/>
              </a:ext>
            </a:extLst>
          </p:cNvPr>
          <p:cNvSpPr>
            <a:spLocks noGrp="1"/>
          </p:cNvSpPr>
          <p:nvPr>
            <p:ph type="body" orient="vert" idx="1"/>
          </p:nvPr>
        </p:nvSpPr>
        <p:spPr>
          <a:xfrm>
            <a:off x="614995" y="1796433"/>
            <a:ext cx="10738805" cy="3261090"/>
          </a:xfrm>
          <a:prstGeom prst="rect">
            <a:avLst/>
          </a:prstGeom>
        </p:spPr>
        <p:txBody>
          <a:bodyPr vert="eaVert"/>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8762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CD1E26-AAFD-DC4D-9727-ED2AD57526E7}"/>
              </a:ext>
            </a:extLst>
          </p:cNvPr>
          <p:cNvSpPr>
            <a:spLocks noGrp="1"/>
          </p:cNvSpPr>
          <p:nvPr>
            <p:ph type="title" orient="vert"/>
          </p:nvPr>
        </p:nvSpPr>
        <p:spPr>
          <a:xfrm>
            <a:off x="8724900" y="509799"/>
            <a:ext cx="2628900" cy="4499171"/>
          </a:xfrm>
          <a:prstGeom prst="rect">
            <a:avLst/>
          </a:prstGeom>
        </p:spPr>
        <p:txBody>
          <a:bodyPr vert="eaVert"/>
          <a:lstStyle>
            <a:lvl1pPr>
              <a:defRPr sz="4000" b="0" i="0">
                <a:latin typeface="Playfair Display" pitchFamily="2" charset="77"/>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D204AA2-651F-2C42-8394-969AE264FDC7}"/>
              </a:ext>
            </a:extLst>
          </p:cNvPr>
          <p:cNvSpPr>
            <a:spLocks noGrp="1"/>
          </p:cNvSpPr>
          <p:nvPr>
            <p:ph type="body" orient="vert" idx="1"/>
          </p:nvPr>
        </p:nvSpPr>
        <p:spPr>
          <a:xfrm>
            <a:off x="838200" y="509799"/>
            <a:ext cx="7734300" cy="5667164"/>
          </a:xfrm>
          <a:prstGeom prst="rect">
            <a:avLst/>
          </a:prstGeom>
        </p:spPr>
        <p:txBody>
          <a:bodyPr vert="eaVert"/>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3153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A715-AC41-AF40-B8C0-6EBCEFE7D610}"/>
              </a:ext>
            </a:extLst>
          </p:cNvPr>
          <p:cNvSpPr>
            <a:spLocks noGrp="1"/>
          </p:cNvSpPr>
          <p:nvPr>
            <p:ph type="title"/>
          </p:nvPr>
        </p:nvSpPr>
        <p:spPr>
          <a:xfrm>
            <a:off x="614995" y="582627"/>
            <a:ext cx="10738805" cy="1108061"/>
          </a:xfrm>
          <a:prstGeom prst="rect">
            <a:avLst/>
          </a:prstGeom>
        </p:spPr>
        <p:txBody>
          <a:bodyPr/>
          <a:lstStyle>
            <a:lvl1pPr>
              <a:defRPr sz="4000" b="0" i="0">
                <a:latin typeface="Playfair Display" pitchFamily="2" charset="77"/>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C808C3-5F10-8943-AFE3-F9FE50DE4E15}"/>
              </a:ext>
            </a:extLst>
          </p:cNvPr>
          <p:cNvSpPr>
            <a:spLocks noGrp="1"/>
          </p:cNvSpPr>
          <p:nvPr>
            <p:ph idx="1"/>
          </p:nvPr>
        </p:nvSpPr>
        <p:spPr>
          <a:xfrm>
            <a:off x="614995" y="1925903"/>
            <a:ext cx="10738805" cy="4251059"/>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0951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16DF-0EC1-F346-80D4-05F77DFC9610}"/>
              </a:ext>
            </a:extLst>
          </p:cNvPr>
          <p:cNvSpPr>
            <a:spLocks noGrp="1"/>
          </p:cNvSpPr>
          <p:nvPr>
            <p:ph type="title"/>
          </p:nvPr>
        </p:nvSpPr>
        <p:spPr>
          <a:xfrm>
            <a:off x="614995" y="1523622"/>
            <a:ext cx="10572244" cy="2852737"/>
          </a:xfrm>
          <a:prstGeom prst="rect">
            <a:avLst/>
          </a:prstGeom>
        </p:spPr>
        <p:txBody>
          <a:bodyPr anchor="b"/>
          <a:lstStyle>
            <a:lvl1pPr>
              <a:defRPr sz="4000" b="0" i="0">
                <a:latin typeface="Playfair Display" pitchFamily="2" charset="77"/>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185FF31-AF75-F14B-B569-24216365F649}"/>
              </a:ext>
            </a:extLst>
          </p:cNvPr>
          <p:cNvSpPr>
            <a:spLocks noGrp="1"/>
          </p:cNvSpPr>
          <p:nvPr>
            <p:ph type="body" idx="1"/>
          </p:nvPr>
        </p:nvSpPr>
        <p:spPr>
          <a:xfrm>
            <a:off x="614995" y="4531541"/>
            <a:ext cx="10732455" cy="1558110"/>
          </a:xfrm>
          <a:prstGeom prst="rect">
            <a:avLst/>
          </a:prstGeom>
        </p:spPr>
        <p:txBody>
          <a:bodyPr/>
          <a:lstStyle>
            <a:lvl1pPr marL="0" indent="0">
              <a:buNone/>
              <a:defRPr sz="2400" b="0" i="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9443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DEC3-DB74-434A-99CE-E20838897CBE}"/>
              </a:ext>
            </a:extLst>
          </p:cNvPr>
          <p:cNvSpPr>
            <a:spLocks noGrp="1"/>
          </p:cNvSpPr>
          <p:nvPr>
            <p:ph type="title"/>
          </p:nvPr>
        </p:nvSpPr>
        <p:spPr>
          <a:xfrm>
            <a:off x="614995" y="509799"/>
            <a:ext cx="10738805" cy="1180889"/>
          </a:xfrm>
          <a:prstGeom prst="rect">
            <a:avLst/>
          </a:prstGeom>
        </p:spPr>
        <p:txBody>
          <a:bodyPr/>
          <a:lstStyle>
            <a:lvl1pPr>
              <a:defRPr b="0" i="0">
                <a:latin typeface="Playfair Display" pitchFamily="2" charset="77"/>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555A9C3-FA74-C049-8D0D-92679EF7627E}"/>
              </a:ext>
            </a:extLst>
          </p:cNvPr>
          <p:cNvSpPr>
            <a:spLocks noGrp="1"/>
          </p:cNvSpPr>
          <p:nvPr>
            <p:ph sz="half" idx="1"/>
          </p:nvPr>
        </p:nvSpPr>
        <p:spPr>
          <a:xfrm>
            <a:off x="614995" y="1830542"/>
            <a:ext cx="5181600" cy="4351338"/>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7647BE7-FEA8-C044-AA55-4F1B16D7F87D}"/>
              </a:ext>
            </a:extLst>
          </p:cNvPr>
          <p:cNvSpPr>
            <a:spLocks noGrp="1"/>
          </p:cNvSpPr>
          <p:nvPr>
            <p:ph sz="half" idx="2"/>
          </p:nvPr>
        </p:nvSpPr>
        <p:spPr>
          <a:xfrm>
            <a:off x="6044750" y="1830541"/>
            <a:ext cx="5211946" cy="4346421"/>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83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0A46-B6AC-CA44-8FED-236329A383D6}"/>
              </a:ext>
            </a:extLst>
          </p:cNvPr>
          <p:cNvSpPr>
            <a:spLocks noGrp="1"/>
          </p:cNvSpPr>
          <p:nvPr>
            <p:ph type="title"/>
          </p:nvPr>
        </p:nvSpPr>
        <p:spPr>
          <a:xfrm>
            <a:off x="598811" y="436970"/>
            <a:ext cx="10756577" cy="1253718"/>
          </a:xfrm>
          <a:prstGeom prst="rect">
            <a:avLst/>
          </a:prstGeom>
        </p:spPr>
        <p:txBody>
          <a:bodyPr/>
          <a:lstStyle>
            <a:lvl1pPr>
              <a:defRPr b="0" i="0">
                <a:latin typeface="Playfair Display" pitchFamily="2" charset="77"/>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A179E8D-58C2-B84E-B4A4-FF3225334774}"/>
              </a:ext>
            </a:extLst>
          </p:cNvPr>
          <p:cNvSpPr>
            <a:spLocks noGrp="1"/>
          </p:cNvSpPr>
          <p:nvPr>
            <p:ph type="body" idx="1"/>
          </p:nvPr>
        </p:nvSpPr>
        <p:spPr>
          <a:xfrm>
            <a:off x="598811" y="1690688"/>
            <a:ext cx="5157787" cy="823912"/>
          </a:xfrm>
          <a:prstGeom prst="rect">
            <a:avLst/>
          </a:prstGeo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B9D5F59-537F-104A-A0AF-F6DEB164736F}"/>
              </a:ext>
            </a:extLst>
          </p:cNvPr>
          <p:cNvSpPr>
            <a:spLocks noGrp="1"/>
          </p:cNvSpPr>
          <p:nvPr>
            <p:ph sz="half" idx="2"/>
          </p:nvPr>
        </p:nvSpPr>
        <p:spPr>
          <a:xfrm>
            <a:off x="598811" y="2535420"/>
            <a:ext cx="5157787" cy="3684588"/>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D88B79F-1690-964F-945B-6D16F0711CF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CEF02C-EDB8-D744-9198-D3E08AC33BDD}"/>
              </a:ext>
            </a:extLst>
          </p:cNvPr>
          <p:cNvSpPr>
            <a:spLocks noGrp="1"/>
          </p:cNvSpPr>
          <p:nvPr>
            <p:ph sz="quarter" idx="4"/>
          </p:nvPr>
        </p:nvSpPr>
        <p:spPr>
          <a:xfrm>
            <a:off x="6172200" y="2535420"/>
            <a:ext cx="5183188" cy="3684588"/>
          </a:xfrm>
          <a:prstGeom prst="rect">
            <a:avLst/>
          </a:prstGeom>
        </p:spPr>
        <p:txBody>
          <a:bodyPr/>
          <a:lstStyle>
            <a:lvl1pPr>
              <a:defRPr b="0" i="0">
                <a:latin typeface="Arial" panose="020B0604020202020204" pitchFamily="34" charset="0"/>
                <a:cs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0">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076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3725-15E3-8649-B88C-78066B51FA92}"/>
              </a:ext>
            </a:extLst>
          </p:cNvPr>
          <p:cNvSpPr>
            <a:spLocks noGrp="1"/>
          </p:cNvSpPr>
          <p:nvPr>
            <p:ph type="title"/>
          </p:nvPr>
        </p:nvSpPr>
        <p:spPr>
          <a:xfrm>
            <a:off x="611624" y="446045"/>
            <a:ext cx="10515600" cy="1325563"/>
          </a:xfrm>
          <a:prstGeom prst="rect">
            <a:avLst/>
          </a:prstGeom>
        </p:spPr>
        <p:txBody>
          <a:bodyPr/>
          <a:lstStyle>
            <a:lvl1pPr>
              <a:defRPr sz="4000" b="0" i="0">
                <a:latin typeface="Playfair Display"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1733933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620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0DC8-600A-B347-99F9-628BF10FDF6E}"/>
              </a:ext>
            </a:extLst>
          </p:cNvPr>
          <p:cNvSpPr>
            <a:spLocks noGrp="1"/>
          </p:cNvSpPr>
          <p:nvPr>
            <p:ph type="title"/>
          </p:nvPr>
        </p:nvSpPr>
        <p:spPr>
          <a:xfrm>
            <a:off x="613212" y="457200"/>
            <a:ext cx="3932237" cy="1600200"/>
          </a:xfrm>
          <a:prstGeom prst="rect">
            <a:avLst/>
          </a:prstGeom>
        </p:spPr>
        <p:txBody>
          <a:bodyPr anchor="b"/>
          <a:lstStyle>
            <a:lvl1pPr>
              <a:defRPr sz="3200">
                <a:latin typeface="Playfair Display" pitchFamily="2" charset="77"/>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A24867-BF7D-5345-91E8-72C585FA8F99}"/>
              </a:ext>
            </a:extLst>
          </p:cNvPr>
          <p:cNvSpPr>
            <a:spLocks noGrp="1"/>
          </p:cNvSpPr>
          <p:nvPr>
            <p:ph idx="1"/>
          </p:nvPr>
        </p:nvSpPr>
        <p:spPr>
          <a:xfrm>
            <a:off x="5183188" y="987425"/>
            <a:ext cx="6172200" cy="4873625"/>
          </a:xfrm>
          <a:prstGeom prst="rect">
            <a:avLst/>
          </a:prstGeom>
        </p:spPr>
        <p:txBody>
          <a:bodyPr/>
          <a:lstStyle>
            <a:lvl1pPr>
              <a:defRPr sz="3200" b="0" i="0">
                <a:latin typeface="Arial" panose="020B0604020202020204" pitchFamily="34" charset="0"/>
                <a:cs typeface="Arial" panose="020B0604020202020204" pitchFamily="34" charset="0"/>
              </a:defRPr>
            </a:lvl1pPr>
            <a:lvl2pPr>
              <a:defRPr sz="2800" b="0" i="0">
                <a:latin typeface="Arial" panose="020B0604020202020204" pitchFamily="34" charset="0"/>
                <a:cs typeface="Arial" panose="020B0604020202020204" pitchFamily="34" charset="0"/>
              </a:defRPr>
            </a:lvl2pPr>
            <a:lvl3pPr>
              <a:defRPr sz="2400" b="0" i="0">
                <a:latin typeface="Arial" panose="020B0604020202020204" pitchFamily="34" charset="0"/>
                <a:cs typeface="Arial" panose="020B0604020202020204" pitchFamily="34" charset="0"/>
              </a:defRPr>
            </a:lvl3pPr>
            <a:lvl4pPr>
              <a:defRPr sz="2000" b="0" i="0">
                <a:latin typeface="Arial" panose="020B0604020202020204" pitchFamily="34" charset="0"/>
                <a:cs typeface="Arial" panose="020B0604020202020204" pitchFamily="34" charset="0"/>
              </a:defRPr>
            </a:lvl4pPr>
            <a:lvl5pPr>
              <a:defRPr sz="2000" b="0" i="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986158-1487-C743-89F6-4F5C47886B10}"/>
              </a:ext>
            </a:extLst>
          </p:cNvPr>
          <p:cNvSpPr>
            <a:spLocks noGrp="1"/>
          </p:cNvSpPr>
          <p:nvPr>
            <p:ph type="body" sz="half" idx="2"/>
          </p:nvPr>
        </p:nvSpPr>
        <p:spPr>
          <a:xfrm>
            <a:off x="613212" y="2057400"/>
            <a:ext cx="3932237" cy="3811588"/>
          </a:xfrm>
          <a:prstGeom prst="rect">
            <a:avLst/>
          </a:prstGeom>
        </p:spPr>
        <p:txBody>
          <a:bodyPr/>
          <a:lstStyle>
            <a:lvl1pPr marL="0" indent="0">
              <a:buNone/>
              <a:defRPr sz="1600" b="0"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64886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3FE4-50E5-4E48-B22E-548BD09839E0}"/>
              </a:ext>
            </a:extLst>
          </p:cNvPr>
          <p:cNvSpPr>
            <a:spLocks noGrp="1"/>
          </p:cNvSpPr>
          <p:nvPr>
            <p:ph type="title"/>
          </p:nvPr>
        </p:nvSpPr>
        <p:spPr>
          <a:xfrm>
            <a:off x="597028" y="457200"/>
            <a:ext cx="3932237" cy="1600200"/>
          </a:xfrm>
          <a:prstGeom prst="rect">
            <a:avLst/>
          </a:prstGeom>
        </p:spPr>
        <p:txBody>
          <a:bodyPr anchor="b"/>
          <a:lstStyle>
            <a:lvl1pPr>
              <a:defRPr sz="3200" b="0" i="0">
                <a:latin typeface="Playfair Display" pitchFamily="2" charset="77"/>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DF307AEE-60E2-7E43-A304-F490370BE0CE}"/>
              </a:ext>
            </a:extLst>
          </p:cNvPr>
          <p:cNvSpPr>
            <a:spLocks noGrp="1"/>
          </p:cNvSpPr>
          <p:nvPr>
            <p:ph type="pic" idx="1"/>
          </p:nvPr>
        </p:nvSpPr>
        <p:spPr>
          <a:xfrm>
            <a:off x="5183188" y="987426"/>
            <a:ext cx="5312182" cy="384352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a:extLst>
              <a:ext uri="{FF2B5EF4-FFF2-40B4-BE49-F238E27FC236}">
                <a16:creationId xmlns:a16="http://schemas.microsoft.com/office/drawing/2014/main" id="{6BEF2D99-0A04-9242-AB1E-FF89268B9D91}"/>
              </a:ext>
            </a:extLst>
          </p:cNvPr>
          <p:cNvSpPr>
            <a:spLocks noGrp="1"/>
          </p:cNvSpPr>
          <p:nvPr>
            <p:ph type="body" sz="half" idx="2"/>
          </p:nvPr>
        </p:nvSpPr>
        <p:spPr>
          <a:xfrm>
            <a:off x="597028" y="2057400"/>
            <a:ext cx="3932237" cy="3811588"/>
          </a:xfrm>
          <a:prstGeom prst="rect">
            <a:avLst/>
          </a:prstGeom>
        </p:spPr>
        <p:txBody>
          <a:bodyPr/>
          <a:lstStyle>
            <a:lvl1pPr marL="0" indent="0">
              <a:buNone/>
              <a:defRPr sz="1600" b="0" i="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831248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p:cNvPicPr>
          <p:nvPr userDrawn="1"/>
        </p:nvPicPr>
        <p:blipFill>
          <a:blip r:embed="rId13">
            <a:extLst>
              <a:ext uri="{28A0092B-C50C-407E-A947-70E740481C1C}">
                <a14:useLocalDpi xmlns:a14="http://schemas.microsoft.com/office/drawing/2010/main" val="0"/>
              </a:ext>
            </a:extLst>
          </a:blip>
          <a:srcRect l="11160" t="1459" r="24478" b="38451"/>
          <a:stretch>
            <a:fillRect/>
          </a:stretch>
        </p:blipFill>
        <p:spPr bwMode="auto">
          <a:xfrm>
            <a:off x="9894888" y="4713288"/>
            <a:ext cx="2297112"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7"/>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847388" y="5367338"/>
            <a:ext cx="107315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extBox 12"/>
          <p:cNvSpPr txBox="1">
            <a:spLocks noChangeArrowheads="1"/>
          </p:cNvSpPr>
          <p:nvPr userDrawn="1"/>
        </p:nvSpPr>
        <p:spPr bwMode="auto">
          <a:xfrm>
            <a:off x="515938" y="6376988"/>
            <a:ext cx="11223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1200" b="1">
                <a:solidFill>
                  <a:srgbClr val="0070C0"/>
                </a:solidFill>
                <a:cs typeface="Arial" panose="020B0604020202020204" pitchFamily="34" charset="0"/>
              </a:rPr>
              <a:t>jcu.edu.au</a:t>
            </a:r>
          </a:p>
        </p:txBody>
      </p:sp>
      <p:cxnSp>
        <p:nvCxnSpPr>
          <p:cNvPr id="3" name="Straight Connector 2">
            <a:extLst>
              <a:ext uri="{FF2B5EF4-FFF2-40B4-BE49-F238E27FC236}">
                <a16:creationId xmlns:a16="http://schemas.microsoft.com/office/drawing/2014/main" id="{2A4646C2-BB5E-9745-9C68-2E5294FDAF85}"/>
              </a:ext>
            </a:extLst>
          </p:cNvPr>
          <p:cNvCxnSpPr>
            <a:cxnSpLocks/>
          </p:cNvCxnSpPr>
          <p:nvPr userDrawn="1"/>
        </p:nvCxnSpPr>
        <p:spPr>
          <a:xfrm>
            <a:off x="1489075" y="6565900"/>
            <a:ext cx="8280400"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0A8F343-C29C-EE4E-969B-E4F68C3196A0}"/>
              </a:ext>
            </a:extLst>
          </p:cNvPr>
          <p:cNvCxnSpPr>
            <a:cxnSpLocks/>
          </p:cNvCxnSpPr>
          <p:nvPr userDrawn="1"/>
        </p:nvCxnSpPr>
        <p:spPr>
          <a:xfrm>
            <a:off x="604838" y="320675"/>
            <a:ext cx="11315700"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81025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www.abc.net.au/news/topic/stock-market" TargetMode="External"/><Relationship Id="rId13" Type="http://schemas.openxmlformats.org/officeDocument/2006/relationships/hyperlink" Target="https://smallcaps.com.au/robots.txt" TargetMode="External"/><Relationship Id="rId18" Type="http://schemas.openxmlformats.org/officeDocument/2006/relationships/hyperlink" Target="https://www.australianstockreport.com.au/terms-conditions" TargetMode="External"/><Relationship Id="rId26" Type="http://schemas.openxmlformats.org/officeDocument/2006/relationships/hyperlink" Target="https://hotcopper.com.au/robots.txt" TargetMode="External"/><Relationship Id="rId3" Type="http://schemas.openxmlformats.org/officeDocument/2006/relationships/slideLayout" Target="../slideLayouts/slideLayout2.xml"/><Relationship Id="rId21" Type="http://schemas.openxmlformats.org/officeDocument/2006/relationships/hyperlink" Target="https://stockhead.com.au/terms-of-use/" TargetMode="External"/><Relationship Id="rId7" Type="http://schemas.openxmlformats.org/officeDocument/2006/relationships/hyperlink" Target="https://themarketonline.com.au/robots.txt" TargetMode="External"/><Relationship Id="rId12" Type="http://schemas.openxmlformats.org/officeDocument/2006/relationships/hyperlink" Target="https://smallcaps.com.au/terms/" TargetMode="External"/><Relationship Id="rId17" Type="http://schemas.openxmlformats.org/officeDocument/2006/relationships/hyperlink" Target="https://www.australianstockreport.com.au/" TargetMode="External"/><Relationship Id="rId25" Type="http://schemas.openxmlformats.org/officeDocument/2006/relationships/hyperlink" Target="https://hotcopper.com.au/help/terms/" TargetMode="External"/><Relationship Id="rId2" Type="http://schemas.openxmlformats.org/officeDocument/2006/relationships/audio" Target="../media/media10.m4a"/><Relationship Id="rId16" Type="http://schemas.openxmlformats.org/officeDocument/2006/relationships/hyperlink" Target="https://www.morningstar.com.au/robots.txt" TargetMode="External"/><Relationship Id="rId20" Type="http://schemas.openxmlformats.org/officeDocument/2006/relationships/hyperlink" Target="https://stockhead.com.au/" TargetMode="External"/><Relationship Id="rId1" Type="http://schemas.microsoft.com/office/2007/relationships/media" Target="../media/media10.m4a"/><Relationship Id="rId6" Type="http://schemas.openxmlformats.org/officeDocument/2006/relationships/hyperlink" Target="https://themarketonline.com.au/terms-of-use/" TargetMode="External"/><Relationship Id="rId11" Type="http://schemas.openxmlformats.org/officeDocument/2006/relationships/hyperlink" Target="https://smallcaps.com.au/" TargetMode="External"/><Relationship Id="rId24" Type="http://schemas.openxmlformats.org/officeDocument/2006/relationships/hyperlink" Target="https://hotcopper.com.au/" TargetMode="External"/><Relationship Id="rId5" Type="http://schemas.openxmlformats.org/officeDocument/2006/relationships/hyperlink" Target="https://themarketonline.com.au/" TargetMode="External"/><Relationship Id="rId15" Type="http://schemas.openxmlformats.org/officeDocument/2006/relationships/hyperlink" Target="https://www.morningstar.com.au/about/terms" TargetMode="External"/><Relationship Id="rId23" Type="http://schemas.openxmlformats.org/officeDocument/2006/relationships/hyperlink" Target="https://www.theaustralian.com.au/business/markets" TargetMode="External"/><Relationship Id="rId10" Type="http://schemas.openxmlformats.org/officeDocument/2006/relationships/hyperlink" Target="https://www.abc.net.au/robots.txt" TargetMode="External"/><Relationship Id="rId19" Type="http://schemas.openxmlformats.org/officeDocument/2006/relationships/hyperlink" Target="https://www.australianstockreport.com.au/robots.txt" TargetMode="External"/><Relationship Id="rId4" Type="http://schemas.openxmlformats.org/officeDocument/2006/relationships/notesSlide" Target="../notesSlides/notesSlide10.xml"/><Relationship Id="rId9" Type="http://schemas.openxmlformats.org/officeDocument/2006/relationships/hyperlink" Target="https://help.abc.net.au/hc/en-us/articles/360001548096-ABC-Terms-of-Use" TargetMode="External"/><Relationship Id="rId14" Type="http://schemas.openxmlformats.org/officeDocument/2006/relationships/hyperlink" Target="https://www.morningstar.com.au/" TargetMode="External"/><Relationship Id="rId22" Type="http://schemas.openxmlformats.org/officeDocument/2006/relationships/hyperlink" Target="https://stockhead.com.au/robots.txt" TargetMode="External"/><Relationship Id="rId27"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hyperlink" Target="https://smallcaps.com.au/sitemap.xml" TargetMode="External"/><Relationship Id="rId12" Type="http://schemas.openxmlformats.org/officeDocument/2006/relationships/customXml" Target="../ink/ink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notesSlide" Target="../notesSlides/notesSlide12.xml"/><Relationship Id="rId9" Type="http://schemas.openxmlformats.org/officeDocument/2006/relationships/image" Target="../media/image13.png"/><Relationship Id="rId14" Type="http://schemas.openxmlformats.org/officeDocument/2006/relationships/hyperlink" Target="https://smallcaps.com.au/sitemap/part/1.xm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customXml" Target="../ink/ink6.xml"/><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notesSlide" Target="../notesSlides/notesSlide14.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10.xml"/><Relationship Id="rId18" Type="http://schemas.openxmlformats.org/officeDocument/2006/relationships/image" Target="../media/image30.png"/><Relationship Id="rId3" Type="http://schemas.openxmlformats.org/officeDocument/2006/relationships/slideLayout" Target="../slideLayouts/slideLayout2.xml"/><Relationship Id="rId21"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27.png"/><Relationship Id="rId17" Type="http://schemas.openxmlformats.org/officeDocument/2006/relationships/customXml" Target="../ink/ink12.xml"/><Relationship Id="rId2" Type="http://schemas.openxmlformats.org/officeDocument/2006/relationships/audio" Target="../media/media16.m4a"/><Relationship Id="rId16" Type="http://schemas.openxmlformats.org/officeDocument/2006/relationships/image" Target="../media/image29.png"/><Relationship Id="rId20" Type="http://schemas.openxmlformats.org/officeDocument/2006/relationships/image" Target="../media/image31.png"/><Relationship Id="rId1" Type="http://schemas.microsoft.com/office/2007/relationships/media" Target="../media/media16.m4a"/><Relationship Id="rId6" Type="http://schemas.openxmlformats.org/officeDocument/2006/relationships/image" Target="../media/image24.png"/><Relationship Id="rId11" Type="http://schemas.openxmlformats.org/officeDocument/2006/relationships/customXml" Target="../ink/ink9.xml"/><Relationship Id="rId5" Type="http://schemas.openxmlformats.org/officeDocument/2006/relationships/image" Target="../media/image23.png"/><Relationship Id="rId15" Type="http://schemas.openxmlformats.org/officeDocument/2006/relationships/customXml" Target="../ink/ink11.xml"/><Relationship Id="rId10" Type="http://schemas.openxmlformats.org/officeDocument/2006/relationships/image" Target="../media/image26.png"/><Relationship Id="rId19" Type="http://schemas.openxmlformats.org/officeDocument/2006/relationships/customXml" Target="../ink/ink13.xml"/><Relationship Id="rId4" Type="http://schemas.openxmlformats.org/officeDocument/2006/relationships/notesSlide" Target="../notesSlides/notesSlide16.xml"/><Relationship Id="rId9" Type="http://schemas.openxmlformats.org/officeDocument/2006/relationships/customXml" Target="../ink/ink8.xml"/><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hyperlink" Target="https://www.legislation.gov.au/Series/C1968A00063" TargetMode="External"/><Relationship Id="rId13" Type="http://schemas.openxmlformats.org/officeDocument/2006/relationships/hyperlink" Target="https://github.com/explosion/spaCy" TargetMode="External"/><Relationship Id="rId3" Type="http://schemas.openxmlformats.org/officeDocument/2006/relationships/hyperlink" Target="https://www.investopedia.com/articles/investing/040216/fundamental-vs-technical-analysis.asp" TargetMode="External"/><Relationship Id="rId7" Type="http://schemas.openxmlformats.org/officeDocument/2006/relationships/hyperlink" Target="https://www.marketindex.com.au/news/lithium-stocks-are-showing-signs-of-a-bottom-but-fundamentals-remain" TargetMode="External"/><Relationship Id="rId12" Type="http://schemas.openxmlformats.org/officeDocument/2006/relationships/hyperlink" Target="https://github.com/flairNLP/flai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x.com/" TargetMode="External"/><Relationship Id="rId11" Type="http://schemas.openxmlformats.org/officeDocument/2006/relationships/hyperlink" Target="https://arxiv.org/abs/2407.15788" TargetMode="External"/><Relationship Id="rId5" Type="http://schemas.openxmlformats.org/officeDocument/2006/relationships/hyperlink" Target="https://www.asx.com.au/markets/trade-our-cash-market/todays-announcements" TargetMode="External"/><Relationship Id="rId10" Type="http://schemas.openxmlformats.org/officeDocument/2006/relationships/hyperlink" Target="https://doi.org/10.4236/jdaip.2020.84018" TargetMode="External"/><Relationship Id="rId4" Type="http://schemas.openxmlformats.org/officeDocument/2006/relationships/hyperlink" Target="https://www.barclayhedge.com/insider/hedge-fund-strategy-event-driven" TargetMode="External"/><Relationship Id="rId9" Type="http://schemas.openxmlformats.org/officeDocument/2006/relationships/hyperlink" Target="https://doi.org/10.21528/CBIC2021-45" TargetMode="External"/><Relationship Id="rId14" Type="http://schemas.openxmlformats.org/officeDocument/2006/relationships/hyperlink" Target="https://doi.org/10.48550/arXiv.1908.1006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barclayhedge.com/insider/hedge-fund-strategy-event-driven" TargetMode="External"/><Relationship Id="rId5" Type="http://schemas.openxmlformats.org/officeDocument/2006/relationships/hyperlink" Target="https://www.investopedia.com/articles/active-trading/101713/technical-vs-fundamental-investing-friends-or-foes.asp#:~:text=While%20technical%20analysis%20focuses%20on,better%20serves%20longer%20investment%20horizons."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slideLayout" Target="../slideLayouts/slideLayout2.xml"/><Relationship Id="rId7" Type="http://schemas.openxmlformats.org/officeDocument/2006/relationships/hyperlink" Target="https://www.asx.com.au/markets/trade-our-cash-market/todays-announcements" TargetMode="External"/><Relationship Id="rId12"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customXml" Target="../ink/ink2.xml"/><Relationship Id="rId4" Type="http://schemas.openxmlformats.org/officeDocument/2006/relationships/notesSlide" Target="../notesSlides/notesSlide5.xml"/><Relationship Id="rId9"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x.com/search?q=asx&amp;src=typed_query&amp;f=live" TargetMode="External"/><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ww.legislation.gov.au/Series/C1968A00063" TargetMode="External"/><Relationship Id="rId5" Type="http://schemas.openxmlformats.org/officeDocument/2006/relationships/hyperlink" Target="http://www.doesitusecloudflare.com/"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au.finance.yahoo.com/" TargetMode="External"/><Relationship Id="rId13" Type="http://schemas.openxmlformats.org/officeDocument/2006/relationships/hyperlink" Target="https://tradingeconomics.com/robots.txt" TargetMode="External"/><Relationship Id="rId18" Type="http://schemas.openxmlformats.org/officeDocument/2006/relationships/hyperlink" Target="https://www.fool.com.au/terms-of-service/" TargetMode="External"/><Relationship Id="rId3" Type="http://schemas.openxmlformats.org/officeDocument/2006/relationships/slideLayout" Target="../slideLayouts/slideLayout2.xml"/><Relationship Id="rId21" Type="http://schemas.openxmlformats.org/officeDocument/2006/relationships/hyperlink" Target="https://login.nine.com.au/terms?client_id=smh" TargetMode="External"/><Relationship Id="rId7" Type="http://schemas.openxmlformats.org/officeDocument/2006/relationships/hyperlink" Target="https://www.marketindex.com.au/robots.txt" TargetMode="External"/><Relationship Id="rId12" Type="http://schemas.openxmlformats.org/officeDocument/2006/relationships/hyperlink" Target="https://tradingeconomics.com/terms.aspx" TargetMode="External"/><Relationship Id="rId17" Type="http://schemas.openxmlformats.org/officeDocument/2006/relationships/hyperlink" Target="https://www.fool.com.au/recent-headlines/" TargetMode="External"/><Relationship Id="rId2" Type="http://schemas.openxmlformats.org/officeDocument/2006/relationships/audio" Target="../media/media9.m4a"/><Relationship Id="rId16" Type="http://schemas.openxmlformats.org/officeDocument/2006/relationships/hyperlink" Target="https://www.afr.com/robots.txt" TargetMode="External"/><Relationship Id="rId20" Type="http://schemas.openxmlformats.org/officeDocument/2006/relationships/hyperlink" Target="https://www.smh.com.au/" TargetMode="External"/><Relationship Id="rId1" Type="http://schemas.microsoft.com/office/2007/relationships/media" Target="../media/media9.m4a"/><Relationship Id="rId6" Type="http://schemas.openxmlformats.org/officeDocument/2006/relationships/hyperlink" Target="https://www.marketindex.com.au/terms-of-use" TargetMode="External"/><Relationship Id="rId11" Type="http://schemas.openxmlformats.org/officeDocument/2006/relationships/hyperlink" Target="https://tradingeconomics.com/" TargetMode="External"/><Relationship Id="rId5" Type="http://schemas.openxmlformats.org/officeDocument/2006/relationships/hyperlink" Target="https://www.marketindex.com.au/" TargetMode="External"/><Relationship Id="rId15" Type="http://schemas.openxmlformats.org/officeDocument/2006/relationships/hyperlink" Target="https://login.nine.com.au/terms?client_id=afr" TargetMode="External"/><Relationship Id="rId23" Type="http://schemas.openxmlformats.org/officeDocument/2006/relationships/image" Target="../media/image4.png"/><Relationship Id="rId10" Type="http://schemas.openxmlformats.org/officeDocument/2006/relationships/hyperlink" Target="https://au.finance.yahoo.com/robots.txt" TargetMode="External"/><Relationship Id="rId19" Type="http://schemas.openxmlformats.org/officeDocument/2006/relationships/hyperlink" Target="https://www.fool.com.au/robots.txt" TargetMode="External"/><Relationship Id="rId4" Type="http://schemas.openxmlformats.org/officeDocument/2006/relationships/notesSlide" Target="../notesSlides/notesSlide9.xml"/><Relationship Id="rId9" Type="http://schemas.openxmlformats.org/officeDocument/2006/relationships/hyperlink" Target="https://legal.yahoo.com/au/en/yahoo/terms/otos/index.html" TargetMode="External"/><Relationship Id="rId14" Type="http://schemas.openxmlformats.org/officeDocument/2006/relationships/hyperlink" Target="https://www.afr.com/" TargetMode="External"/><Relationship Id="rId22" Type="http://schemas.openxmlformats.org/officeDocument/2006/relationships/hyperlink" Target="https://www.smh.com.au/robots.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1028" name="Picture 4" descr="Stonks: Investing in the Meme-Market | Merriam-Webster">
            <a:extLst>
              <a:ext uri="{FF2B5EF4-FFF2-40B4-BE49-F238E27FC236}">
                <a16:creationId xmlns:a16="http://schemas.microsoft.com/office/drawing/2014/main" id="{9DA47C41-E278-E863-0239-EA9D5FF7046A}"/>
              </a:ext>
            </a:extLst>
          </p:cNvPr>
          <p:cNvPicPr>
            <a:picLocks noChangeAspect="1" noChangeArrowheads="1"/>
          </p:cNvPicPr>
          <p:nvPr/>
        </p:nvPicPr>
        <p:blipFill>
          <a:blip r:embed="rId5">
            <a:alphaModFix amt="19000"/>
            <a:extLst>
              <a:ext uri="{28A0092B-C50C-407E-A947-70E740481C1C}">
                <a14:useLocalDpi xmlns:a14="http://schemas.microsoft.com/office/drawing/2010/main" val="0"/>
              </a:ext>
            </a:extLst>
          </a:blip>
          <a:srcRect/>
          <a:stretch>
            <a:fillRect/>
          </a:stretch>
        </p:blipFill>
        <p:spPr bwMode="auto">
          <a:xfrm>
            <a:off x="0" y="0"/>
            <a:ext cx="12192000" cy="9143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1"/>
          <p:cNvSpPr>
            <a:spLocks/>
          </p:cNvSpPr>
          <p:nvPr/>
        </p:nvSpPr>
        <p:spPr bwMode="auto">
          <a:xfrm>
            <a:off x="2361882" y="2401252"/>
            <a:ext cx="5005426"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anose="020B0604020202020204" pitchFamily="34" charset="0"/>
              </a:rPr>
              <a:t>MA3831 Assignment 2</a:t>
            </a:r>
            <a:endParaRPr lang="en-US" alt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anose="020B0604020202020204" pitchFamily="34" charset="0"/>
            </a:endParaRPr>
          </a:p>
          <a:p>
            <a:pPr eaLnBrk="1" hangingPunct="1"/>
            <a:r>
              <a:rPr lang="en-US" altLang="en-US" sz="2800" b="1" dirty="0">
                <a:solidFill>
                  <a:schemeClr val="bg1"/>
                </a:solidFill>
                <a:cs typeface="Arial" panose="020B0604020202020204" pitchFamily="34" charset="0"/>
              </a:rPr>
              <a:t>Financial News Sentiment Analysis using NLP</a:t>
            </a:r>
            <a:endParaRPr lang="en-US" altLang="en-US" sz="2800" dirty="0">
              <a:solidFill>
                <a:schemeClr val="bg1"/>
              </a:solidFill>
              <a:cs typeface="Arial" panose="020B0604020202020204" pitchFamily="34" charset="0"/>
            </a:endParaRPr>
          </a:p>
          <a:p>
            <a:pPr eaLnBrk="1" hangingPunct="1"/>
            <a:endParaRPr lang="en-US" altLang="en-US" sz="2800" dirty="0">
              <a:solidFill>
                <a:schemeClr val="bg1"/>
              </a:solidFill>
              <a:cs typeface="Arial" panose="020B0604020202020204" pitchFamily="34" charset="0"/>
            </a:endParaRPr>
          </a:p>
          <a:p>
            <a:pPr eaLnBrk="1" hangingPunct="1"/>
            <a:endParaRPr lang="en-US" altLang="en-US" sz="2800" dirty="0">
              <a:solidFill>
                <a:schemeClr val="bg1"/>
              </a:solidFill>
              <a:cs typeface="Arial" panose="020B0604020202020204" pitchFamily="34" charset="0"/>
            </a:endParaRPr>
          </a:p>
          <a:p>
            <a:pPr eaLnBrk="1" hangingPunct="1"/>
            <a:r>
              <a:rPr lang="en-US" altLang="en-US" sz="2800" dirty="0">
                <a:solidFill>
                  <a:schemeClr val="bg1"/>
                </a:solidFill>
                <a:cs typeface="Arial" panose="020B0604020202020204" pitchFamily="34" charset="0"/>
              </a:rPr>
              <a:t>Hunter Kruger-Ilingworth 2025</a:t>
            </a:r>
          </a:p>
        </p:txBody>
      </p:sp>
      <p:pic>
        <p:nvPicPr>
          <p:cNvPr id="28" name="Audio 27">
            <a:hlinkClick r:id="" action="ppaction://media"/>
            <a:extLst>
              <a:ext uri="{FF2B5EF4-FFF2-40B4-BE49-F238E27FC236}">
                <a16:creationId xmlns:a16="http://schemas.microsoft.com/office/drawing/2014/main" id="{15656B23-E8EF-E041-5C22-E44EF7E165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6685789"/>
      </p:ext>
    </p:extLst>
  </p:cSld>
  <p:clrMapOvr>
    <a:masterClrMapping/>
  </p:clrMapOvr>
  <p:transition spd="slow" advTm="59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9EDB8-D06E-6E2D-E978-93AAE7E17FD9}"/>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753B5E6-7560-B647-DF61-A9D45CA12965}"/>
              </a:ext>
            </a:extLst>
          </p:cNvPr>
          <p:cNvGraphicFramePr>
            <a:graphicFrameLocks noGrp="1"/>
          </p:cNvGraphicFramePr>
          <p:nvPr>
            <p:extLst>
              <p:ext uri="{D42A27DB-BD31-4B8C-83A1-F6EECF244321}">
                <p14:modId xmlns:p14="http://schemas.microsoft.com/office/powerpoint/2010/main" val="818512981"/>
              </p:ext>
            </p:extLst>
          </p:nvPr>
        </p:nvGraphicFramePr>
        <p:xfrm>
          <a:off x="0" y="1323614"/>
          <a:ext cx="12192000" cy="5563136"/>
        </p:xfrm>
        <a:graphic>
          <a:graphicData uri="http://schemas.openxmlformats.org/drawingml/2006/table">
            <a:tbl>
              <a:tblPr firstRow="1" bandRow="1">
                <a:tableStyleId>{5C22544A-7EE6-4342-B048-85BDC9FD1C3A}</a:tableStyleId>
              </a:tblPr>
              <a:tblGrid>
                <a:gridCol w="2484120">
                  <a:extLst>
                    <a:ext uri="{9D8B030D-6E8A-4147-A177-3AD203B41FA5}">
                      <a16:colId xmlns:a16="http://schemas.microsoft.com/office/drawing/2014/main" val="2327649644"/>
                    </a:ext>
                  </a:extLst>
                </a:gridCol>
                <a:gridCol w="1566003">
                  <a:extLst>
                    <a:ext uri="{9D8B030D-6E8A-4147-A177-3AD203B41FA5}">
                      <a16:colId xmlns:a16="http://schemas.microsoft.com/office/drawing/2014/main" val="3774837641"/>
                    </a:ext>
                  </a:extLst>
                </a:gridCol>
                <a:gridCol w="1914470">
                  <a:extLst>
                    <a:ext uri="{9D8B030D-6E8A-4147-A177-3AD203B41FA5}">
                      <a16:colId xmlns:a16="http://schemas.microsoft.com/office/drawing/2014/main" val="442271712"/>
                    </a:ext>
                  </a:extLst>
                </a:gridCol>
                <a:gridCol w="1483997">
                  <a:extLst>
                    <a:ext uri="{9D8B030D-6E8A-4147-A177-3AD203B41FA5}">
                      <a16:colId xmlns:a16="http://schemas.microsoft.com/office/drawing/2014/main" val="2501537315"/>
                    </a:ext>
                  </a:extLst>
                </a:gridCol>
                <a:gridCol w="4743410">
                  <a:extLst>
                    <a:ext uri="{9D8B030D-6E8A-4147-A177-3AD203B41FA5}">
                      <a16:colId xmlns:a16="http://schemas.microsoft.com/office/drawing/2014/main" val="2004758259"/>
                    </a:ext>
                  </a:extLst>
                </a:gridCol>
              </a:tblGrid>
              <a:tr h="972766">
                <a:tc>
                  <a:txBody>
                    <a:bodyPr/>
                    <a:lstStyle/>
                    <a:p>
                      <a:r>
                        <a:rPr lang="en-AU" dirty="0"/>
                        <a:t>Website Name</a:t>
                      </a:r>
                      <a:br>
                        <a:rPr lang="en-AU" dirty="0"/>
                      </a:br>
                      <a:r>
                        <a:rPr lang="en-AU" dirty="0"/>
                        <a:t>(URL hyperlinked)</a:t>
                      </a:r>
                    </a:p>
                  </a:txBody>
                  <a:tcPr/>
                </a:tc>
                <a:tc>
                  <a:txBody>
                    <a:bodyPr/>
                    <a:lstStyle/>
                    <a:p>
                      <a:r>
                        <a:rPr lang="en-AU" b="0" dirty="0"/>
                        <a:t>Scraping Permitted in Terms of Use?</a:t>
                      </a:r>
                    </a:p>
                  </a:txBody>
                  <a:tcPr/>
                </a:tc>
                <a:tc>
                  <a:txBody>
                    <a:bodyPr/>
                    <a:lstStyle/>
                    <a:p>
                      <a:r>
                        <a:rPr lang="en-AU" dirty="0"/>
                        <a:t>Allows Article Scraping in Robots.txt?</a:t>
                      </a:r>
                    </a:p>
                  </a:txBody>
                  <a:tcPr/>
                </a:tc>
                <a:tc>
                  <a:txBody>
                    <a:bodyPr/>
                    <a:lstStyle/>
                    <a:p>
                      <a:r>
                        <a:rPr lang="en-AU" dirty="0"/>
                        <a:t>Uses Cloudflare?</a:t>
                      </a:r>
                    </a:p>
                  </a:txBody>
                  <a:tcPr/>
                </a:tc>
                <a:tc>
                  <a:txBody>
                    <a:bodyPr/>
                    <a:lstStyle/>
                    <a:p>
                      <a:r>
                        <a:rPr lang="en-AU" dirty="0"/>
                        <a:t>Notes of quality</a:t>
                      </a:r>
                    </a:p>
                  </a:txBody>
                  <a:tcPr/>
                </a:tc>
                <a:extLst>
                  <a:ext uri="{0D108BD9-81ED-4DB2-BD59-A6C34878D82A}">
                    <a16:rowId xmlns:a16="http://schemas.microsoft.com/office/drawing/2014/main" val="860448434"/>
                  </a:ext>
                </a:extLst>
              </a:tr>
              <a:tr h="394510">
                <a:tc>
                  <a:txBody>
                    <a:bodyPr/>
                    <a:lstStyle/>
                    <a:p>
                      <a:r>
                        <a:rPr lang="en-AU" dirty="0">
                          <a:hlinkClick r:id="rId5"/>
                        </a:rPr>
                        <a:t>The Market Online</a:t>
                      </a:r>
                      <a:endParaRPr lang="en-AU" dirty="0"/>
                    </a:p>
                  </a:txBody>
                  <a:tcPr/>
                </a:tc>
                <a:tc>
                  <a:txBody>
                    <a:bodyPr/>
                    <a:lstStyle/>
                    <a:p>
                      <a:r>
                        <a:rPr lang="en-AU" b="0" dirty="0">
                          <a:hlinkClick r:id="rId6"/>
                        </a:rPr>
                        <a:t>No</a:t>
                      </a:r>
                      <a:endParaRPr lang="en-AU" b="0" dirty="0"/>
                    </a:p>
                  </a:txBody>
                  <a:tcPr/>
                </a:tc>
                <a:tc>
                  <a:txBody>
                    <a:bodyPr/>
                    <a:lstStyle/>
                    <a:p>
                      <a:r>
                        <a:rPr lang="en-AU" dirty="0">
                          <a:hlinkClick r:id="rId7"/>
                        </a:rPr>
                        <a:t>Yes</a:t>
                      </a:r>
                      <a:endParaRPr lang="en-AU" dirty="0"/>
                    </a:p>
                  </a:txBody>
                  <a:tcPr/>
                </a:tc>
                <a:tc>
                  <a:txBody>
                    <a:bodyPr/>
                    <a:lstStyle/>
                    <a:p>
                      <a:r>
                        <a:rPr lang="en-AU" dirty="0"/>
                        <a:t>No</a:t>
                      </a:r>
                    </a:p>
                  </a:txBody>
                  <a:tcPr/>
                </a:tc>
                <a:tc>
                  <a:txBody>
                    <a:bodyPr/>
                    <a:lstStyle/>
                    <a:p>
                      <a:endParaRPr lang="en-AU" dirty="0"/>
                    </a:p>
                  </a:txBody>
                  <a:tcPr/>
                </a:tc>
                <a:extLst>
                  <a:ext uri="{0D108BD9-81ED-4DB2-BD59-A6C34878D82A}">
                    <a16:rowId xmlns:a16="http://schemas.microsoft.com/office/drawing/2014/main" val="3818580725"/>
                  </a:ext>
                </a:extLst>
              </a:tr>
              <a:tr h="394510">
                <a:tc>
                  <a:txBody>
                    <a:bodyPr/>
                    <a:lstStyle/>
                    <a:p>
                      <a:r>
                        <a:rPr lang="en-AU" dirty="0">
                          <a:hlinkClick r:id="rId8"/>
                        </a:rPr>
                        <a:t>ABC News</a:t>
                      </a:r>
                      <a:endParaRPr lang="en-AU" dirty="0"/>
                    </a:p>
                  </a:txBody>
                  <a:tcPr/>
                </a:tc>
                <a:tc>
                  <a:txBody>
                    <a:bodyPr/>
                    <a:lstStyle/>
                    <a:p>
                      <a:r>
                        <a:rPr lang="en-AU" b="0" dirty="0">
                          <a:hlinkClick r:id="rId9"/>
                        </a:rPr>
                        <a:t>Yes</a:t>
                      </a:r>
                      <a:endParaRPr lang="en-AU" b="0" dirty="0"/>
                    </a:p>
                  </a:txBody>
                  <a:tcPr>
                    <a:solidFill>
                      <a:schemeClr val="accent6">
                        <a:lumMod val="40000"/>
                        <a:lumOff val="60000"/>
                      </a:schemeClr>
                    </a:solidFill>
                  </a:tcPr>
                </a:tc>
                <a:tc>
                  <a:txBody>
                    <a:bodyPr/>
                    <a:lstStyle/>
                    <a:p>
                      <a:r>
                        <a:rPr lang="en-AU" dirty="0">
                          <a:hlinkClick r:id="rId10"/>
                        </a:rPr>
                        <a:t>Yes</a:t>
                      </a:r>
                      <a:endParaRPr lang="en-AU" dirty="0"/>
                    </a:p>
                  </a:txBody>
                  <a:tcPr>
                    <a:solidFill>
                      <a:schemeClr val="accent6">
                        <a:lumMod val="40000"/>
                        <a:lumOff val="60000"/>
                      </a:schemeClr>
                    </a:solidFill>
                  </a:tcPr>
                </a:tc>
                <a:tc>
                  <a:txBody>
                    <a:bodyPr/>
                    <a:lstStyle/>
                    <a:p>
                      <a:r>
                        <a:rPr lang="en-AU" dirty="0"/>
                        <a:t>No</a:t>
                      </a:r>
                    </a:p>
                  </a:txBody>
                  <a:tcPr>
                    <a:solidFill>
                      <a:schemeClr val="accent6">
                        <a:lumMod val="40000"/>
                        <a:lumOff val="60000"/>
                      </a:schemeClr>
                    </a:solidFill>
                  </a:tcPr>
                </a:tc>
                <a:tc>
                  <a:txBody>
                    <a:bodyPr/>
                    <a:lstStyle/>
                    <a:p>
                      <a:r>
                        <a:rPr lang="en-AU" dirty="0"/>
                        <a:t>Regular news mixed with financial news, difficult to use, untagged stock market</a:t>
                      </a:r>
                    </a:p>
                  </a:txBody>
                  <a:tcPr/>
                </a:tc>
                <a:extLst>
                  <a:ext uri="{0D108BD9-81ED-4DB2-BD59-A6C34878D82A}">
                    <a16:rowId xmlns:a16="http://schemas.microsoft.com/office/drawing/2014/main" val="2673003906"/>
                  </a:ext>
                </a:extLst>
              </a:tr>
              <a:tr h="394510">
                <a:tc>
                  <a:txBody>
                    <a:bodyPr/>
                    <a:lstStyle/>
                    <a:p>
                      <a:r>
                        <a:rPr lang="en-AU" dirty="0">
                          <a:hlinkClick r:id="rId11"/>
                        </a:rPr>
                        <a:t>Small Caps</a:t>
                      </a:r>
                      <a:endParaRPr lang="en-AU" dirty="0"/>
                    </a:p>
                  </a:txBody>
                  <a:tcPr/>
                </a:tc>
                <a:tc>
                  <a:txBody>
                    <a:bodyPr/>
                    <a:lstStyle/>
                    <a:p>
                      <a:r>
                        <a:rPr lang="en-AU" b="0" dirty="0">
                          <a:hlinkClick r:id="rId12"/>
                        </a:rPr>
                        <a:t>Yes</a:t>
                      </a:r>
                      <a:endParaRPr lang="en-AU" b="0" dirty="0"/>
                    </a:p>
                  </a:txBody>
                  <a:tcPr>
                    <a:solidFill>
                      <a:schemeClr val="accent6">
                        <a:lumMod val="40000"/>
                        <a:lumOff val="60000"/>
                      </a:schemeClr>
                    </a:solidFill>
                  </a:tcPr>
                </a:tc>
                <a:tc>
                  <a:txBody>
                    <a:bodyPr/>
                    <a:lstStyle/>
                    <a:p>
                      <a:r>
                        <a:rPr lang="en-AU" dirty="0">
                          <a:hlinkClick r:id="rId13"/>
                        </a:rPr>
                        <a:t>Yes</a:t>
                      </a:r>
                      <a:endParaRPr lang="en-AU" dirty="0"/>
                    </a:p>
                  </a:txBody>
                  <a:tcPr>
                    <a:solidFill>
                      <a:schemeClr val="accent6">
                        <a:lumMod val="40000"/>
                        <a:lumOff val="60000"/>
                      </a:schemeClr>
                    </a:solidFill>
                  </a:tcPr>
                </a:tc>
                <a:tc>
                  <a:txBody>
                    <a:bodyPr/>
                    <a:lstStyle/>
                    <a:p>
                      <a:r>
                        <a:rPr lang="en-AU" dirty="0"/>
                        <a:t>No</a:t>
                      </a:r>
                    </a:p>
                  </a:txBody>
                  <a:tcPr>
                    <a:solidFill>
                      <a:schemeClr val="accent6">
                        <a:lumMod val="40000"/>
                        <a:lumOff val="60000"/>
                      </a:schemeClr>
                    </a:solidFill>
                  </a:tcPr>
                </a:tc>
                <a:tc>
                  <a:txBody>
                    <a:bodyPr/>
                    <a:lstStyle/>
                    <a:p>
                      <a:r>
                        <a:rPr lang="en-AU" dirty="0"/>
                        <a:t>Sitemap highly conducive to make scraping easier. Stock codes provided in articles. All about stocks – no general politics. Static web content (can simply just use beautiful Soup)</a:t>
                      </a:r>
                    </a:p>
                  </a:txBody>
                  <a:tcPr/>
                </a:tc>
                <a:extLst>
                  <a:ext uri="{0D108BD9-81ED-4DB2-BD59-A6C34878D82A}">
                    <a16:rowId xmlns:a16="http://schemas.microsoft.com/office/drawing/2014/main" val="2215761828"/>
                  </a:ext>
                </a:extLst>
              </a:tr>
              <a:tr h="394510">
                <a:tc>
                  <a:txBody>
                    <a:bodyPr/>
                    <a:lstStyle/>
                    <a:p>
                      <a:r>
                        <a:rPr lang="en-AU" dirty="0">
                          <a:hlinkClick r:id="rId14"/>
                        </a:rPr>
                        <a:t>Morning Star</a:t>
                      </a:r>
                      <a:endParaRPr lang="en-AU" dirty="0"/>
                    </a:p>
                  </a:txBody>
                  <a:tcPr/>
                </a:tc>
                <a:tc>
                  <a:txBody>
                    <a:bodyPr/>
                    <a:lstStyle/>
                    <a:p>
                      <a:r>
                        <a:rPr lang="en-AU" b="0" dirty="0">
                          <a:hlinkClick r:id="rId15"/>
                        </a:rPr>
                        <a:t>No</a:t>
                      </a:r>
                      <a:endParaRPr lang="en-AU" b="0" dirty="0"/>
                    </a:p>
                  </a:txBody>
                  <a:tcPr/>
                </a:tc>
                <a:tc>
                  <a:txBody>
                    <a:bodyPr/>
                    <a:lstStyle/>
                    <a:p>
                      <a:r>
                        <a:rPr lang="en-AU" dirty="0">
                          <a:hlinkClick r:id="rId16"/>
                        </a:rPr>
                        <a:t>Yes</a:t>
                      </a:r>
                      <a:endParaRPr lang="en-AU" dirty="0"/>
                    </a:p>
                  </a:txBody>
                  <a:tcPr/>
                </a:tc>
                <a:tc>
                  <a:txBody>
                    <a:bodyPr/>
                    <a:lstStyle/>
                    <a:p>
                      <a:r>
                        <a:rPr lang="en-AU" dirty="0"/>
                        <a:t>No</a:t>
                      </a:r>
                    </a:p>
                  </a:txBody>
                  <a:tcPr/>
                </a:tc>
                <a:tc>
                  <a:txBody>
                    <a:bodyPr/>
                    <a:lstStyle/>
                    <a:p>
                      <a:r>
                        <a:rPr lang="en-AU" dirty="0"/>
                        <a:t>No Sitemap Provided</a:t>
                      </a:r>
                    </a:p>
                  </a:txBody>
                  <a:tcPr/>
                </a:tc>
                <a:extLst>
                  <a:ext uri="{0D108BD9-81ED-4DB2-BD59-A6C34878D82A}">
                    <a16:rowId xmlns:a16="http://schemas.microsoft.com/office/drawing/2014/main" val="3961243735"/>
                  </a:ext>
                </a:extLst>
              </a:tr>
              <a:tr h="394510">
                <a:tc>
                  <a:txBody>
                    <a:bodyPr/>
                    <a:lstStyle/>
                    <a:p>
                      <a:r>
                        <a:rPr lang="en-AU" dirty="0">
                          <a:hlinkClick r:id="rId17"/>
                        </a:rPr>
                        <a:t>Australian Stock Report</a:t>
                      </a:r>
                      <a:endParaRPr lang="en-AU" dirty="0"/>
                    </a:p>
                  </a:txBody>
                  <a:tcPr/>
                </a:tc>
                <a:tc>
                  <a:txBody>
                    <a:bodyPr/>
                    <a:lstStyle/>
                    <a:p>
                      <a:r>
                        <a:rPr lang="en-AU" b="0" dirty="0">
                          <a:hlinkClick r:id="rId18"/>
                        </a:rPr>
                        <a:t>Yes</a:t>
                      </a:r>
                      <a:endParaRPr lang="en-AU" b="0" dirty="0"/>
                    </a:p>
                  </a:txBody>
                  <a:tcPr>
                    <a:solidFill>
                      <a:schemeClr val="accent6">
                        <a:lumMod val="40000"/>
                        <a:lumOff val="60000"/>
                      </a:schemeClr>
                    </a:solidFill>
                  </a:tcPr>
                </a:tc>
                <a:tc>
                  <a:txBody>
                    <a:bodyPr/>
                    <a:lstStyle/>
                    <a:p>
                      <a:r>
                        <a:rPr lang="en-AU" dirty="0">
                          <a:hlinkClick r:id="rId19"/>
                        </a:rPr>
                        <a:t>Yes</a:t>
                      </a:r>
                      <a:endParaRPr lang="en-AU" dirty="0"/>
                    </a:p>
                  </a:txBody>
                  <a:tcPr>
                    <a:solidFill>
                      <a:schemeClr val="accent6">
                        <a:lumMod val="40000"/>
                        <a:lumOff val="60000"/>
                      </a:schemeClr>
                    </a:solidFill>
                  </a:tcPr>
                </a:tc>
                <a:tc>
                  <a:txBody>
                    <a:bodyPr/>
                    <a:lstStyle/>
                    <a:p>
                      <a:r>
                        <a:rPr lang="en-AU" dirty="0"/>
                        <a:t>No</a:t>
                      </a:r>
                    </a:p>
                  </a:txBody>
                  <a:tcPr>
                    <a:solidFill>
                      <a:schemeClr val="accent6">
                        <a:lumMod val="40000"/>
                        <a:lumOff val="60000"/>
                      </a:schemeClr>
                    </a:solidFill>
                  </a:tcPr>
                </a:tc>
                <a:tc>
                  <a:txBody>
                    <a:bodyPr/>
                    <a:lstStyle/>
                    <a:p>
                      <a:r>
                        <a:rPr lang="en-AU" dirty="0"/>
                        <a:t>Unstructured in comparison to other article sites</a:t>
                      </a:r>
                    </a:p>
                  </a:txBody>
                  <a:tcPr/>
                </a:tc>
                <a:extLst>
                  <a:ext uri="{0D108BD9-81ED-4DB2-BD59-A6C34878D82A}">
                    <a16:rowId xmlns:a16="http://schemas.microsoft.com/office/drawing/2014/main" val="1658937072"/>
                  </a:ext>
                </a:extLst>
              </a:tr>
              <a:tr h="394510">
                <a:tc>
                  <a:txBody>
                    <a:bodyPr/>
                    <a:lstStyle/>
                    <a:p>
                      <a:r>
                        <a:rPr lang="en-AU" dirty="0">
                          <a:hlinkClick r:id="rId20"/>
                        </a:rPr>
                        <a:t>Stock Head</a:t>
                      </a:r>
                      <a:endParaRPr lang="en-AU" dirty="0"/>
                    </a:p>
                  </a:txBody>
                  <a:tcPr/>
                </a:tc>
                <a:tc>
                  <a:txBody>
                    <a:bodyPr/>
                    <a:lstStyle/>
                    <a:p>
                      <a:r>
                        <a:rPr lang="en-AU" b="0" dirty="0">
                          <a:hlinkClick r:id="rId21"/>
                        </a:rPr>
                        <a:t>Yes</a:t>
                      </a:r>
                      <a:endParaRPr lang="en-AU" b="0" dirty="0"/>
                    </a:p>
                  </a:txBody>
                  <a:tcPr>
                    <a:solidFill>
                      <a:schemeClr val="accent6">
                        <a:lumMod val="40000"/>
                        <a:lumOff val="60000"/>
                      </a:schemeClr>
                    </a:solidFill>
                  </a:tcPr>
                </a:tc>
                <a:tc>
                  <a:txBody>
                    <a:bodyPr/>
                    <a:lstStyle/>
                    <a:p>
                      <a:r>
                        <a:rPr lang="en-AU" dirty="0">
                          <a:hlinkClick r:id="rId22"/>
                        </a:rPr>
                        <a:t>Yes</a:t>
                      </a:r>
                      <a:endParaRPr lang="en-AU" dirty="0"/>
                    </a:p>
                  </a:txBody>
                  <a:tcPr>
                    <a:solidFill>
                      <a:schemeClr val="accent6">
                        <a:lumMod val="40000"/>
                        <a:lumOff val="60000"/>
                      </a:schemeClr>
                    </a:solidFill>
                  </a:tcPr>
                </a:tc>
                <a:tc>
                  <a:txBody>
                    <a:bodyPr/>
                    <a:lstStyle/>
                    <a:p>
                      <a:r>
                        <a:rPr lang="en-GB" dirty="0"/>
                        <a:t>No</a:t>
                      </a:r>
                      <a:endParaRPr lang="en-AU" dirty="0"/>
                    </a:p>
                  </a:txBody>
                  <a:tcPr>
                    <a:solidFill>
                      <a:schemeClr val="accent6">
                        <a:lumMod val="40000"/>
                        <a:lumOff val="60000"/>
                      </a:schemeClr>
                    </a:solidFill>
                  </a:tcPr>
                </a:tc>
                <a:tc>
                  <a:txBody>
                    <a:bodyPr/>
                    <a:lstStyle/>
                    <a:p>
                      <a:r>
                        <a:rPr lang="en-AU" dirty="0"/>
                        <a:t>Great sitemap but no list of stock codes in article</a:t>
                      </a:r>
                    </a:p>
                  </a:txBody>
                  <a:tcPr/>
                </a:tc>
                <a:extLst>
                  <a:ext uri="{0D108BD9-81ED-4DB2-BD59-A6C34878D82A}">
                    <a16:rowId xmlns:a16="http://schemas.microsoft.com/office/drawing/2014/main" val="988765725"/>
                  </a:ext>
                </a:extLst>
              </a:tr>
              <a:tr h="394510">
                <a:tc>
                  <a:txBody>
                    <a:bodyPr/>
                    <a:lstStyle/>
                    <a:p>
                      <a:r>
                        <a:rPr lang="en-AU" dirty="0">
                          <a:hlinkClick r:id="rId23"/>
                        </a:rPr>
                        <a:t>The Australian</a:t>
                      </a:r>
                      <a:endParaRPr lang="en-AU" dirty="0"/>
                    </a:p>
                  </a:txBody>
                  <a:tcPr/>
                </a:tc>
                <a:tc>
                  <a:txBody>
                    <a:bodyPr/>
                    <a:lstStyle/>
                    <a:p>
                      <a:r>
                        <a:rPr lang="en-GB" b="0" dirty="0"/>
                        <a:t>No</a:t>
                      </a:r>
                      <a:endParaRPr lang="en-AU" b="0" dirty="0"/>
                    </a:p>
                  </a:txBody>
                  <a:tcPr/>
                </a:tc>
                <a:tc>
                  <a:txBody>
                    <a:bodyPr/>
                    <a:lstStyle/>
                    <a:p>
                      <a:r>
                        <a:rPr lang="en-AU" dirty="0"/>
                        <a:t>No</a:t>
                      </a:r>
                    </a:p>
                  </a:txBody>
                  <a:tcPr/>
                </a:tc>
                <a:tc>
                  <a:txBody>
                    <a:bodyPr/>
                    <a:lstStyle/>
                    <a:p>
                      <a:r>
                        <a:rPr lang="en-GB" dirty="0"/>
                        <a:t>No</a:t>
                      </a:r>
                      <a:endParaRPr lang="en-AU" dirty="0"/>
                    </a:p>
                  </a:txBody>
                  <a:tcPr/>
                </a:tc>
                <a:tc>
                  <a:txBody>
                    <a:bodyPr/>
                    <a:lstStyle/>
                    <a:p>
                      <a:endParaRPr lang="en-AU" dirty="0"/>
                    </a:p>
                  </a:txBody>
                  <a:tcPr/>
                </a:tc>
                <a:extLst>
                  <a:ext uri="{0D108BD9-81ED-4DB2-BD59-A6C34878D82A}">
                    <a16:rowId xmlns:a16="http://schemas.microsoft.com/office/drawing/2014/main" val="2448156096"/>
                  </a:ext>
                </a:extLst>
              </a:tr>
              <a:tr h="394510">
                <a:tc>
                  <a:txBody>
                    <a:bodyPr/>
                    <a:lstStyle/>
                    <a:p>
                      <a:r>
                        <a:rPr lang="en-AU" dirty="0">
                          <a:hlinkClick r:id="rId24"/>
                        </a:rPr>
                        <a:t>Hot Copper</a:t>
                      </a:r>
                      <a:endParaRPr lang="en-AU" dirty="0"/>
                    </a:p>
                  </a:txBody>
                  <a:tcPr/>
                </a:tc>
                <a:tc>
                  <a:txBody>
                    <a:bodyPr/>
                    <a:lstStyle/>
                    <a:p>
                      <a:r>
                        <a:rPr lang="en-AU" b="0" dirty="0">
                          <a:hlinkClick r:id="rId25"/>
                        </a:rPr>
                        <a:t>No</a:t>
                      </a:r>
                      <a:endParaRPr lang="en-AU" b="0" dirty="0"/>
                    </a:p>
                  </a:txBody>
                  <a:tcPr/>
                </a:tc>
                <a:tc>
                  <a:txBody>
                    <a:bodyPr/>
                    <a:lstStyle/>
                    <a:p>
                      <a:r>
                        <a:rPr lang="en-AU" dirty="0">
                          <a:hlinkClick r:id="rId26"/>
                        </a:rPr>
                        <a:t>Yes</a:t>
                      </a:r>
                      <a:endParaRPr lang="en-AU" dirty="0"/>
                    </a:p>
                  </a:txBody>
                  <a:tcPr/>
                </a:tc>
                <a:tc>
                  <a:txBody>
                    <a:bodyPr/>
                    <a:lstStyle/>
                    <a:p>
                      <a:r>
                        <a:rPr lang="en-GB" dirty="0"/>
                        <a:t>No</a:t>
                      </a:r>
                      <a:endParaRPr lang="en-AU" dirty="0"/>
                    </a:p>
                  </a:txBody>
                  <a:tcPr/>
                </a:tc>
                <a:tc>
                  <a:txBody>
                    <a:bodyPr/>
                    <a:lstStyle/>
                    <a:p>
                      <a:endParaRPr lang="en-AU" dirty="0"/>
                    </a:p>
                  </a:txBody>
                  <a:tcPr/>
                </a:tc>
                <a:extLst>
                  <a:ext uri="{0D108BD9-81ED-4DB2-BD59-A6C34878D82A}">
                    <a16:rowId xmlns:a16="http://schemas.microsoft.com/office/drawing/2014/main" val="3159853310"/>
                  </a:ext>
                </a:extLst>
              </a:tr>
              <a:tr h="394510">
                <a:tc>
                  <a:txBody>
                    <a:bodyPr/>
                    <a:lstStyle/>
                    <a:p>
                      <a:endParaRPr lang="en-AU" dirty="0"/>
                    </a:p>
                  </a:txBody>
                  <a:tcPr/>
                </a:tc>
                <a:tc>
                  <a:txBody>
                    <a:bodyPr/>
                    <a:lstStyle/>
                    <a:p>
                      <a:endParaRPr lang="en-AU" b="0"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260437624"/>
                  </a:ext>
                </a:extLst>
              </a:tr>
            </a:tbl>
          </a:graphicData>
        </a:graphic>
      </p:graphicFrame>
      <p:sp>
        <p:nvSpPr>
          <p:cNvPr id="2" name="Title 1">
            <a:extLst>
              <a:ext uri="{FF2B5EF4-FFF2-40B4-BE49-F238E27FC236}">
                <a16:creationId xmlns:a16="http://schemas.microsoft.com/office/drawing/2014/main" id="{A5C628B9-F5D4-6AD8-6525-AE47FD99F0F8}"/>
              </a:ext>
            </a:extLst>
          </p:cNvPr>
          <p:cNvSpPr>
            <a:spLocks noGrp="1"/>
          </p:cNvSpPr>
          <p:nvPr>
            <p:ph type="title"/>
          </p:nvPr>
        </p:nvSpPr>
        <p:spPr>
          <a:xfrm>
            <a:off x="614995" y="582628"/>
            <a:ext cx="10738805" cy="713738"/>
          </a:xfrm>
        </p:spPr>
        <p:txBody>
          <a:bodyPr/>
          <a:lstStyle/>
          <a:p>
            <a:r>
              <a:rPr lang="en-GB" dirty="0"/>
              <a:t>Data Source Exploration</a:t>
            </a:r>
            <a:endParaRPr lang="en-AU" dirty="0"/>
          </a:p>
        </p:txBody>
      </p:sp>
      <p:pic>
        <p:nvPicPr>
          <p:cNvPr id="11" name="Audio 10">
            <a:hlinkClick r:id="" action="ppaction://media"/>
            <a:extLst>
              <a:ext uri="{FF2B5EF4-FFF2-40B4-BE49-F238E27FC236}">
                <a16:creationId xmlns:a16="http://schemas.microsoft.com/office/drawing/2014/main" id="{35F5D38F-22B7-270A-A7CF-03D6F7306C91}"/>
              </a:ext>
            </a:extLst>
          </p:cNvPr>
          <p:cNvPicPr>
            <a:picLocks noChangeAspect="1"/>
          </p:cNvPicPr>
          <p:nvPr>
            <a:audioFile r:link="rId2"/>
            <p:extLst>
              <p:ext uri="{DAA4B4D4-6D71-4841-9C94-3DE7FCFB9230}">
                <p14:media xmlns:p14="http://schemas.microsoft.com/office/powerpoint/2010/main" r:embed="rId1"/>
              </p:ext>
            </p:extLst>
          </p:nvPr>
        </p:nvPicPr>
        <p:blipFill>
          <a:blip r:embed="rId2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81837064"/>
      </p:ext>
    </p:extLst>
  </p:cSld>
  <p:clrMapOvr>
    <a:masterClrMapping/>
  </p:clrMapOvr>
  <mc:AlternateContent xmlns:mc="http://schemas.openxmlformats.org/markup-compatibility/2006">
    <mc:Choice xmlns:p14="http://schemas.microsoft.com/office/powerpoint/2010/main" Requires="p14">
      <p:transition spd="slow" p14:dur="2000" advTm="47013"/>
    </mc:Choice>
    <mc:Fallback>
      <p:transition spd="slow" advTm="47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584D-D48E-A640-E183-F89453A814DB}"/>
              </a:ext>
            </a:extLst>
          </p:cNvPr>
          <p:cNvSpPr>
            <a:spLocks noGrp="1"/>
          </p:cNvSpPr>
          <p:nvPr>
            <p:ph type="title"/>
          </p:nvPr>
        </p:nvSpPr>
        <p:spPr/>
        <p:txBody>
          <a:bodyPr/>
          <a:lstStyle/>
          <a:p>
            <a:r>
              <a:rPr lang="en-GB" dirty="0"/>
              <a:t>Required Web Scraping Tools</a:t>
            </a:r>
            <a:endParaRPr lang="en-AU" dirty="0"/>
          </a:p>
        </p:txBody>
      </p:sp>
      <p:sp>
        <p:nvSpPr>
          <p:cNvPr id="3" name="Content Placeholder 2">
            <a:extLst>
              <a:ext uri="{FF2B5EF4-FFF2-40B4-BE49-F238E27FC236}">
                <a16:creationId xmlns:a16="http://schemas.microsoft.com/office/drawing/2014/main" id="{2178160E-1E37-311C-8F89-C00466D42F14}"/>
              </a:ext>
            </a:extLst>
          </p:cNvPr>
          <p:cNvSpPr>
            <a:spLocks noGrp="1"/>
          </p:cNvSpPr>
          <p:nvPr>
            <p:ph idx="1"/>
          </p:nvPr>
        </p:nvSpPr>
        <p:spPr/>
        <p:txBody>
          <a:bodyPr/>
          <a:lstStyle/>
          <a:p>
            <a:r>
              <a:rPr lang="en-AU" dirty="0"/>
              <a:t>Is Selenium Required?</a:t>
            </a:r>
          </a:p>
          <a:p>
            <a:pPr lvl="1"/>
            <a:r>
              <a:rPr lang="en-AU" dirty="0"/>
              <a:t>No Dynamic Content</a:t>
            </a:r>
          </a:p>
          <a:p>
            <a:pPr lvl="1"/>
            <a:r>
              <a:rPr lang="en-AU" dirty="0"/>
              <a:t>Use of Sitemap means no interaction required to go through discrete pages of search results or clicking ‘Show More’ etc</a:t>
            </a:r>
          </a:p>
          <a:p>
            <a:r>
              <a:rPr lang="en-AU" dirty="0"/>
              <a:t>Beautiful Soup</a:t>
            </a:r>
          </a:p>
          <a:p>
            <a:pPr lvl="1"/>
            <a:r>
              <a:rPr lang="en-AU" dirty="0"/>
              <a:t>Static content </a:t>
            </a:r>
          </a:p>
          <a:p>
            <a:pPr lvl="1"/>
            <a:r>
              <a:rPr lang="en-GB" dirty="0"/>
              <a:t>Use the </a:t>
            </a:r>
            <a:r>
              <a:rPr lang="en-GB" dirty="0" err="1"/>
              <a:t>lxml</a:t>
            </a:r>
            <a:r>
              <a:rPr lang="en-GB" dirty="0"/>
              <a:t> parser for fast performance</a:t>
            </a:r>
          </a:p>
          <a:p>
            <a:pPr lvl="2"/>
            <a:r>
              <a:rPr lang="en-GB" dirty="0"/>
              <a:t>Can scrape xml</a:t>
            </a:r>
          </a:p>
          <a:p>
            <a:pPr lvl="2"/>
            <a:r>
              <a:rPr lang="en-GB" dirty="0"/>
              <a:t>Can scrape html</a:t>
            </a:r>
          </a:p>
          <a:p>
            <a:pPr lvl="1"/>
            <a:endParaRPr lang="en-AU" dirty="0"/>
          </a:p>
        </p:txBody>
      </p:sp>
      <p:pic>
        <p:nvPicPr>
          <p:cNvPr id="9" name="Audio 8">
            <a:hlinkClick r:id="" action="ppaction://media"/>
            <a:extLst>
              <a:ext uri="{FF2B5EF4-FFF2-40B4-BE49-F238E27FC236}">
                <a16:creationId xmlns:a16="http://schemas.microsoft.com/office/drawing/2014/main" id="{6E10E9EF-14D0-6AC9-0849-BD97FC1B165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2899911"/>
      </p:ext>
    </p:extLst>
  </p:cSld>
  <p:clrMapOvr>
    <a:masterClrMapping/>
  </p:clrMapOvr>
  <mc:AlternateContent xmlns:mc="http://schemas.openxmlformats.org/markup-compatibility/2006">
    <mc:Choice xmlns:p14="http://schemas.microsoft.com/office/powerpoint/2010/main" Requires="p14">
      <p:transition spd="slow" p14:dur="2000" advTm="26007"/>
    </mc:Choice>
    <mc:Fallback>
      <p:transition spd="slow" advTm="26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7200-2E19-3C5C-63D2-F159CC9815D5}"/>
              </a:ext>
            </a:extLst>
          </p:cNvPr>
          <p:cNvSpPr>
            <a:spLocks noGrp="1"/>
          </p:cNvSpPr>
          <p:nvPr>
            <p:ph type="title"/>
          </p:nvPr>
        </p:nvSpPr>
        <p:spPr/>
        <p:txBody>
          <a:bodyPr/>
          <a:lstStyle/>
          <a:p>
            <a:r>
              <a:rPr lang="en-GB" dirty="0"/>
              <a:t>Sitemap xml parser</a:t>
            </a:r>
            <a:endParaRPr lang="en-AU" dirty="0"/>
          </a:p>
        </p:txBody>
      </p:sp>
      <p:pic>
        <p:nvPicPr>
          <p:cNvPr id="5" name="Picture 4">
            <a:extLst>
              <a:ext uri="{FF2B5EF4-FFF2-40B4-BE49-F238E27FC236}">
                <a16:creationId xmlns:a16="http://schemas.microsoft.com/office/drawing/2014/main" id="{F8BD5437-F6F5-1EA0-555E-127259F592FD}"/>
              </a:ext>
            </a:extLst>
          </p:cNvPr>
          <p:cNvPicPr>
            <a:picLocks noChangeAspect="1"/>
          </p:cNvPicPr>
          <p:nvPr/>
        </p:nvPicPr>
        <p:blipFill>
          <a:blip r:embed="rId5"/>
          <a:stretch>
            <a:fillRect/>
          </a:stretch>
        </p:blipFill>
        <p:spPr>
          <a:xfrm>
            <a:off x="154283" y="1690688"/>
            <a:ext cx="5830114" cy="3381847"/>
          </a:xfrm>
          <a:prstGeom prst="rect">
            <a:avLst/>
          </a:prstGeom>
        </p:spPr>
      </p:pic>
      <p:pic>
        <p:nvPicPr>
          <p:cNvPr id="7" name="Picture 6">
            <a:extLst>
              <a:ext uri="{FF2B5EF4-FFF2-40B4-BE49-F238E27FC236}">
                <a16:creationId xmlns:a16="http://schemas.microsoft.com/office/drawing/2014/main" id="{BB3A1DDF-875B-8CF1-A4C7-B6E44227040B}"/>
              </a:ext>
            </a:extLst>
          </p:cNvPr>
          <p:cNvPicPr>
            <a:picLocks noChangeAspect="1"/>
          </p:cNvPicPr>
          <p:nvPr/>
        </p:nvPicPr>
        <p:blipFill>
          <a:blip r:embed="rId6"/>
          <a:stretch>
            <a:fillRect/>
          </a:stretch>
        </p:blipFill>
        <p:spPr>
          <a:xfrm>
            <a:off x="6096000" y="1690688"/>
            <a:ext cx="4630556" cy="3873966"/>
          </a:xfrm>
          <a:prstGeom prst="rect">
            <a:avLst/>
          </a:prstGeom>
        </p:spPr>
      </p:pic>
      <p:sp>
        <p:nvSpPr>
          <p:cNvPr id="8" name="TextBox 7">
            <a:extLst>
              <a:ext uri="{FF2B5EF4-FFF2-40B4-BE49-F238E27FC236}">
                <a16:creationId xmlns:a16="http://schemas.microsoft.com/office/drawing/2014/main" id="{B84AE239-4E4E-0006-B9AA-A34FB98E59E0}"/>
              </a:ext>
            </a:extLst>
          </p:cNvPr>
          <p:cNvSpPr txBox="1"/>
          <p:nvPr/>
        </p:nvSpPr>
        <p:spPr>
          <a:xfrm>
            <a:off x="154283" y="1334211"/>
            <a:ext cx="4062714" cy="369332"/>
          </a:xfrm>
          <a:prstGeom prst="rect">
            <a:avLst/>
          </a:prstGeom>
          <a:noFill/>
        </p:spPr>
        <p:txBody>
          <a:bodyPr wrap="square" rtlCol="0">
            <a:spAutoFit/>
          </a:bodyPr>
          <a:lstStyle/>
          <a:p>
            <a:r>
              <a:rPr lang="en-AU" dirty="0">
                <a:hlinkClick r:id="rId7"/>
              </a:rPr>
              <a:t>https://smallcaps.com.au/sitemap.xml</a:t>
            </a:r>
            <a:r>
              <a:rPr lang="en-AU" dirty="0"/>
              <a:t> </a:t>
            </a:r>
          </a:p>
        </p:txBody>
      </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E244DEBE-1981-C84F-0234-0C6CAE3081B9}"/>
                  </a:ext>
                </a:extLst>
              </p14:cNvPr>
              <p14:cNvContentPartPr/>
              <p14:nvPr/>
            </p14:nvContentPartPr>
            <p14:xfrm>
              <a:off x="7585530" y="2358210"/>
              <a:ext cx="119880" cy="1045800"/>
            </p14:xfrm>
          </p:contentPart>
        </mc:Choice>
        <mc:Fallback xmlns="">
          <p:pic>
            <p:nvPicPr>
              <p:cNvPr id="9" name="Ink 8">
                <a:extLst>
                  <a:ext uri="{FF2B5EF4-FFF2-40B4-BE49-F238E27FC236}">
                    <a16:creationId xmlns:a16="http://schemas.microsoft.com/office/drawing/2014/main" id="{E244DEBE-1981-C84F-0234-0C6CAE3081B9}"/>
                  </a:ext>
                </a:extLst>
              </p:cNvPr>
              <p:cNvPicPr/>
              <p:nvPr/>
            </p:nvPicPr>
            <p:blipFill>
              <a:blip r:embed="rId9"/>
              <a:stretch>
                <a:fillRect/>
              </a:stretch>
            </p:blipFill>
            <p:spPr>
              <a:xfrm>
                <a:off x="7579410" y="2352090"/>
                <a:ext cx="132120" cy="1058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5D209F1-D6EF-024B-0EF1-A9D764D48F35}"/>
                  </a:ext>
                </a:extLst>
              </p14:cNvPr>
              <p14:cNvContentPartPr/>
              <p14:nvPr/>
            </p14:nvContentPartPr>
            <p14:xfrm>
              <a:off x="9502788" y="2175248"/>
              <a:ext cx="1121760" cy="58680"/>
            </p14:xfrm>
          </p:contentPart>
        </mc:Choice>
        <mc:Fallback xmlns="">
          <p:pic>
            <p:nvPicPr>
              <p:cNvPr id="10" name="Ink 9">
                <a:extLst>
                  <a:ext uri="{FF2B5EF4-FFF2-40B4-BE49-F238E27FC236}">
                    <a16:creationId xmlns:a16="http://schemas.microsoft.com/office/drawing/2014/main" id="{35D209F1-D6EF-024B-0EF1-A9D764D48F35}"/>
                  </a:ext>
                </a:extLst>
              </p:cNvPr>
              <p:cNvPicPr/>
              <p:nvPr/>
            </p:nvPicPr>
            <p:blipFill>
              <a:blip r:embed="rId11"/>
              <a:stretch>
                <a:fillRect/>
              </a:stretch>
            </p:blipFill>
            <p:spPr>
              <a:xfrm>
                <a:off x="9448788" y="2067608"/>
                <a:ext cx="12294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440C746B-23E2-65E1-0073-36AC8F6C3082}"/>
                  </a:ext>
                </a:extLst>
              </p14:cNvPr>
              <p14:cNvContentPartPr/>
              <p14:nvPr/>
            </p14:nvContentPartPr>
            <p14:xfrm>
              <a:off x="6041748" y="2222408"/>
              <a:ext cx="601200" cy="12240"/>
            </p14:xfrm>
          </p:contentPart>
        </mc:Choice>
        <mc:Fallback xmlns="">
          <p:pic>
            <p:nvPicPr>
              <p:cNvPr id="11" name="Ink 10">
                <a:extLst>
                  <a:ext uri="{FF2B5EF4-FFF2-40B4-BE49-F238E27FC236}">
                    <a16:creationId xmlns:a16="http://schemas.microsoft.com/office/drawing/2014/main" id="{440C746B-23E2-65E1-0073-36AC8F6C3082}"/>
                  </a:ext>
                </a:extLst>
              </p:cNvPr>
              <p:cNvPicPr/>
              <p:nvPr/>
            </p:nvPicPr>
            <p:blipFill>
              <a:blip r:embed="rId13"/>
              <a:stretch>
                <a:fillRect/>
              </a:stretch>
            </p:blipFill>
            <p:spPr>
              <a:xfrm>
                <a:off x="5988108" y="2114408"/>
                <a:ext cx="708840" cy="227880"/>
              </a:xfrm>
              <a:prstGeom prst="rect">
                <a:avLst/>
              </a:prstGeom>
            </p:spPr>
          </p:pic>
        </mc:Fallback>
      </mc:AlternateContent>
      <p:sp>
        <p:nvSpPr>
          <p:cNvPr id="12" name="TextBox 11">
            <a:extLst>
              <a:ext uri="{FF2B5EF4-FFF2-40B4-BE49-F238E27FC236}">
                <a16:creationId xmlns:a16="http://schemas.microsoft.com/office/drawing/2014/main" id="{64D5FD4D-5E01-F3A6-37C1-D3AAB8657E36}"/>
              </a:ext>
            </a:extLst>
          </p:cNvPr>
          <p:cNvSpPr txBox="1"/>
          <p:nvPr/>
        </p:nvSpPr>
        <p:spPr>
          <a:xfrm>
            <a:off x="6041748" y="1334211"/>
            <a:ext cx="5046799" cy="369332"/>
          </a:xfrm>
          <a:prstGeom prst="rect">
            <a:avLst/>
          </a:prstGeom>
          <a:noFill/>
        </p:spPr>
        <p:txBody>
          <a:bodyPr wrap="square" rtlCol="0">
            <a:spAutoFit/>
          </a:bodyPr>
          <a:lstStyle/>
          <a:p>
            <a:r>
              <a:rPr lang="en-AU" dirty="0">
                <a:hlinkClick r:id="rId14"/>
              </a:rPr>
              <a:t>https://smallcaps.com.au/sitemap/part/1.xml</a:t>
            </a:r>
            <a:r>
              <a:rPr lang="en-AU" dirty="0"/>
              <a:t> </a:t>
            </a:r>
          </a:p>
        </p:txBody>
      </p:sp>
      <p:sp>
        <p:nvSpPr>
          <p:cNvPr id="13" name="Rectangle 12">
            <a:extLst>
              <a:ext uri="{FF2B5EF4-FFF2-40B4-BE49-F238E27FC236}">
                <a16:creationId xmlns:a16="http://schemas.microsoft.com/office/drawing/2014/main" id="{28E9E63D-3C27-0B8B-350B-71A035EA07CF}"/>
              </a:ext>
            </a:extLst>
          </p:cNvPr>
          <p:cNvSpPr/>
          <p:nvPr/>
        </p:nvSpPr>
        <p:spPr>
          <a:xfrm>
            <a:off x="284480" y="2798749"/>
            <a:ext cx="5588000" cy="21877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023E250F-7CA5-37E4-CB1B-BCB46B712F5B}"/>
              </a:ext>
            </a:extLst>
          </p:cNvPr>
          <p:cNvSpPr/>
          <p:nvPr/>
        </p:nvSpPr>
        <p:spPr>
          <a:xfrm>
            <a:off x="6157226" y="2332886"/>
            <a:ext cx="4569329" cy="32317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 name="Straight Connector 15">
            <a:extLst>
              <a:ext uri="{FF2B5EF4-FFF2-40B4-BE49-F238E27FC236}">
                <a16:creationId xmlns:a16="http://schemas.microsoft.com/office/drawing/2014/main" id="{00859F93-C5D1-2E92-4451-DDC4174A89EE}"/>
              </a:ext>
            </a:extLst>
          </p:cNvPr>
          <p:cNvCxnSpPr>
            <a:cxnSpLocks/>
          </p:cNvCxnSpPr>
          <p:nvPr/>
        </p:nvCxnSpPr>
        <p:spPr>
          <a:xfrm flipH="1">
            <a:off x="5890260" y="2320031"/>
            <a:ext cx="266965" cy="47871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2D831872-4D07-AD57-4A22-B2E00909571D}"/>
              </a:ext>
            </a:extLst>
          </p:cNvPr>
          <p:cNvCxnSpPr>
            <a:cxnSpLocks/>
          </p:cNvCxnSpPr>
          <p:nvPr/>
        </p:nvCxnSpPr>
        <p:spPr>
          <a:xfrm flipH="1" flipV="1">
            <a:off x="5872480" y="3017520"/>
            <a:ext cx="284745" cy="254713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DE1B9D29-8DE8-2CB6-F7A3-85EF2EFED7FE}"/>
              </a:ext>
            </a:extLst>
          </p:cNvPr>
          <p:cNvSpPr txBox="1"/>
          <p:nvPr/>
        </p:nvSpPr>
        <p:spPr>
          <a:xfrm>
            <a:off x="7705410" y="2575358"/>
            <a:ext cx="5046799" cy="923330"/>
          </a:xfrm>
          <a:prstGeom prst="rect">
            <a:avLst/>
          </a:prstGeom>
          <a:noFill/>
        </p:spPr>
        <p:txBody>
          <a:bodyPr wrap="square" rtlCol="0">
            <a:spAutoFit/>
          </a:bodyPr>
          <a:lstStyle/>
          <a:p>
            <a:r>
              <a:rPr lang="en-AU" b="1" dirty="0">
                <a:solidFill>
                  <a:srgbClr val="FF0000"/>
                </a:solidFill>
              </a:rPr>
              <a:t>“topic” Pages. </a:t>
            </a:r>
          </a:p>
          <a:p>
            <a:r>
              <a:rPr lang="en-AU" b="1" dirty="0">
                <a:solidFill>
                  <a:srgbClr val="FF0000"/>
                </a:solidFill>
              </a:rPr>
              <a:t>Needs to be filtered</a:t>
            </a:r>
          </a:p>
          <a:p>
            <a:endParaRPr lang="en-AU" dirty="0"/>
          </a:p>
        </p:txBody>
      </p:sp>
      <p:pic>
        <p:nvPicPr>
          <p:cNvPr id="29" name="Audio 28">
            <a:hlinkClick r:id="" action="ppaction://media"/>
            <a:extLst>
              <a:ext uri="{FF2B5EF4-FFF2-40B4-BE49-F238E27FC236}">
                <a16:creationId xmlns:a16="http://schemas.microsoft.com/office/drawing/2014/main" id="{D0CD2FD9-6FFD-05EA-68FE-17161CF83ABE}"/>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27732744"/>
      </p:ext>
    </p:extLst>
  </p:cSld>
  <p:clrMapOvr>
    <a:masterClrMapping/>
  </p:clrMapOvr>
  <mc:AlternateContent xmlns:mc="http://schemas.openxmlformats.org/markup-compatibility/2006">
    <mc:Choice xmlns:p14="http://schemas.microsoft.com/office/powerpoint/2010/main" Requires="p14">
      <p:transition spd="slow" p14:dur="2000" advTm="33781"/>
    </mc:Choice>
    <mc:Fallback>
      <p:transition spd="slow" advTm="33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3A86A75C-4F4B-4683-9AE1-C65F6400EC91}">
      <p14:laserTraceLst xmlns:p14="http://schemas.microsoft.com/office/powerpoint/2010/main">
        <p14:tracePtLst>
          <p14:tracePt t="4551" x="4573588" y="6807200"/>
          <p14:tracePt t="4552" x="4573588" y="6781800"/>
          <p14:tracePt t="4553" x="4573588" y="6773863"/>
          <p14:tracePt t="4558" x="4573588" y="6715125"/>
          <p14:tracePt t="4560" x="4573588" y="6699250"/>
          <p14:tracePt t="4565" x="4556125" y="6605588"/>
          <p14:tracePt t="4566" x="4556125" y="6589713"/>
          <p14:tracePt t="4567" x="4548188" y="6572250"/>
          <p14:tracePt t="4568" x="4540250" y="6556375"/>
          <p14:tracePt t="4569" x="4540250" y="6538913"/>
          <p14:tracePt t="4570" x="4530725" y="6521450"/>
          <p14:tracePt t="4572" x="4530725" y="6505575"/>
          <p14:tracePt t="4573" x="4514850" y="6480175"/>
          <p14:tracePt t="4574" x="4514850" y="6462713"/>
          <p14:tracePt t="4575" x="4505325" y="6446838"/>
          <p14:tracePt t="4577" x="4481513" y="6403975"/>
          <p14:tracePt t="4578" x="4481513" y="6388100"/>
          <p14:tracePt t="4583" x="4413250" y="6270625"/>
          <p14:tracePt t="4584" x="4405313" y="6245225"/>
          <p14:tracePt t="4585" x="4387850" y="6227763"/>
          <p14:tracePt t="4602" x="4162425" y="5951538"/>
          <p14:tracePt t="4613" x="3976688" y="5775325"/>
          <p14:tracePt t="4632" x="3624263" y="5456238"/>
          <p14:tracePt t="4634" x="3600450" y="5438775"/>
          <p14:tracePt t="4635" x="3565525" y="5405438"/>
          <p14:tracePt t="4636" x="3549650" y="5389563"/>
          <p14:tracePt t="4637" x="3524250" y="5372100"/>
          <p14:tracePt t="4638" x="3506788" y="5364163"/>
          <p14:tracePt t="4639" x="3490913" y="5346700"/>
          <p14:tracePt t="4650" x="3297238" y="5178425"/>
          <p14:tracePt t="4651" x="3281363" y="5170488"/>
          <p14:tracePt t="4652" x="3263900" y="5154613"/>
          <p14:tracePt t="4653" x="3248025" y="5137150"/>
          <p14:tracePt t="4654" x="3230563" y="5129213"/>
          <p14:tracePt t="4655" x="3213100" y="5111750"/>
          <p14:tracePt t="4656" x="3197225" y="5095875"/>
          <p14:tracePt t="4657" x="3179763" y="5086350"/>
          <p14:tracePt t="4668" x="2995613" y="4935538"/>
          <p14:tracePt t="4669" x="2978150" y="4919663"/>
          <p14:tracePt t="4670" x="2962275" y="4910138"/>
          <p14:tracePt t="4671" x="2954338" y="4894263"/>
          <p14:tracePt t="4680" x="2819400" y="4767263"/>
          <p14:tracePt t="4681" x="2801938" y="4759325"/>
          <p14:tracePt t="4699" x="2525713" y="4483100"/>
          <p14:tracePt t="4700" x="2517775" y="4465638"/>
          <p14:tracePt t="4701" x="2500313" y="4448175"/>
          <p14:tracePt t="4702" x="2492375" y="4432300"/>
          <p14:tracePt t="4703" x="2474913" y="4414838"/>
          <p14:tracePt t="4704" x="2459038" y="4398963"/>
          <p14:tracePt t="4705" x="2441575" y="4381500"/>
          <p14:tracePt t="4717" x="2298700" y="4189413"/>
          <p14:tracePt t="4735" x="2122488" y="3944938"/>
          <p14:tracePt t="4735" x="2114550" y="3937000"/>
          <p14:tracePt t="4746" x="2038350" y="3811588"/>
          <p14:tracePt t="4765" x="1971675" y="3676650"/>
          <p14:tracePt t="4783" x="1938338" y="3559175"/>
          <p14:tracePt t="4784" x="1938338" y="3551238"/>
          <p14:tracePt t="4802" x="1887538" y="3408363"/>
          <p14:tracePt t="4813" x="1838325" y="3281363"/>
          <p14:tracePt t="4831" x="1744663" y="3071813"/>
          <p14:tracePt t="4850" x="1652588" y="2846388"/>
          <p14:tracePt t="4868" x="1619250" y="2660650"/>
          <p14:tracePt t="4869" x="1619250" y="2644775"/>
          <p14:tracePt t="4880" x="1627188" y="2535238"/>
          <p14:tracePt t="4881" x="1636713" y="2527300"/>
          <p14:tracePt t="4883" x="1636713" y="2517775"/>
          <p14:tracePt t="4884" x="1644650" y="2501900"/>
          <p14:tracePt t="4885" x="1644650" y="2492375"/>
          <p14:tracePt t="4886" x="1644650" y="2484438"/>
          <p14:tracePt t="4887" x="1652588" y="2476500"/>
          <p14:tracePt t="4888" x="1652588" y="2468563"/>
          <p14:tracePt t="4889" x="1652588" y="2459038"/>
          <p14:tracePt t="4890" x="1662113" y="2451100"/>
          <p14:tracePt t="4891" x="1662113" y="2443163"/>
          <p14:tracePt t="4892" x="1670050" y="2433638"/>
          <p14:tracePt t="4893" x="1670050" y="2425700"/>
          <p14:tracePt t="4899" x="1695450" y="2374900"/>
          <p14:tracePt t="4900" x="1703388" y="2374900"/>
          <p14:tracePt t="4901" x="1703388" y="2366963"/>
          <p14:tracePt t="4902" x="1711325" y="2359025"/>
          <p14:tracePt t="4903" x="1720850" y="2351088"/>
          <p14:tracePt t="4904" x="1720850" y="2341563"/>
          <p14:tracePt t="4905" x="1728788" y="2333625"/>
          <p14:tracePt t="4906" x="1736725" y="2333625"/>
          <p14:tracePt t="4907" x="1744663" y="2325688"/>
          <p14:tracePt t="4917" x="1795463" y="2257425"/>
          <p14:tracePt t="4918" x="1795463" y="2249488"/>
          <p14:tracePt t="4919" x="1803400" y="2249488"/>
          <p14:tracePt t="4935" x="1912938" y="2157413"/>
          <p14:tracePt t="4936" x="1920875" y="2149475"/>
          <p14:tracePt t="4937" x="1930400" y="2149475"/>
          <p14:tracePt t="4946" x="1997075" y="2114550"/>
          <p14:tracePt t="4965" x="2190750" y="2047875"/>
          <p14:tracePt t="4965" x="2206625" y="2039938"/>
          <p14:tracePt t="4983" x="2441575" y="2014538"/>
          <p14:tracePt t="4984" x="2459038" y="2006600"/>
          <p14:tracePt t="4985" x="2466975" y="2006600"/>
          <p14:tracePt t="5002" x="2676525" y="1997075"/>
          <p14:tracePt t="5013" x="2836863" y="2006600"/>
          <p14:tracePt t="5032" x="3028950" y="2047875"/>
          <p14:tracePt t="5033" x="3036888" y="2055813"/>
          <p14:tracePt t="5033" x="3046413" y="2055813"/>
          <p14:tracePt t="5050" x="3213100" y="2114550"/>
          <p14:tracePt t="5068" x="3406775" y="2216150"/>
          <p14:tracePt t="5069" x="3414713" y="2224088"/>
          <p14:tracePt t="5069" x="3432175" y="2224088"/>
          <p14:tracePt t="5080" x="3541713" y="2308225"/>
          <p14:tracePt t="5081" x="3549650" y="2316163"/>
          <p14:tracePt t="5083" x="3565525" y="2325688"/>
          <p14:tracePt t="5084" x="3575050" y="2333625"/>
          <p14:tracePt t="5085" x="3582988" y="2341563"/>
          <p14:tracePt t="5099" x="3717925" y="2476500"/>
          <p14:tracePt t="5099" x="3725863" y="2484438"/>
          <p14:tracePt t="5117" x="3868738" y="2660650"/>
          <p14:tracePt t="5117" x="3876675" y="2678113"/>
          <p14:tracePt t="5135" x="4019550" y="2854325"/>
          <p14:tracePt t="5135" x="4027488" y="2862263"/>
          <p14:tracePt t="5136" x="4035425" y="2879725"/>
          <p14:tracePt t="5147" x="4111625" y="2987675"/>
          <p14:tracePt t="5148" x="4111625" y="2997200"/>
          <p14:tracePt t="5149" x="4119563" y="3005138"/>
          <p14:tracePt t="5149" x="4129088" y="3022600"/>
          <p14:tracePt t="5151" x="4137025" y="3030538"/>
          <p14:tracePt t="5151" x="4144963" y="3038475"/>
          <p14:tracePt t="5165" x="4221163" y="3181350"/>
          <p14:tracePt t="5165" x="4229100" y="3189288"/>
          <p14:tracePt t="5183" x="4313238" y="3408363"/>
          <p14:tracePt t="5184" x="4321175" y="3424238"/>
          <p14:tracePt t="5185" x="4321175" y="3433763"/>
          <p14:tracePt t="5186" x="4321175" y="3449638"/>
          <p14:tracePt t="5187" x="4329113" y="3467100"/>
          <p14:tracePt t="5188" x="4338638" y="3475038"/>
          <p14:tracePt t="5189" x="4338638" y="3492500"/>
          <p14:tracePt t="5190" x="4338638" y="3508375"/>
          <p14:tracePt t="5191" x="4346575" y="3517900"/>
          <p14:tracePt t="5192" x="4346575" y="3533775"/>
          <p14:tracePt t="5193" x="4346575" y="3541713"/>
          <p14:tracePt t="5194" x="4354513" y="3559175"/>
          <p14:tracePt t="5195" x="4354513" y="3576638"/>
          <p14:tracePt t="5197" x="4364038" y="3600450"/>
          <p14:tracePt t="5201" x="4371975" y="3659188"/>
          <p14:tracePt t="5202" x="4371975" y="3668713"/>
          <p14:tracePt t="5203" x="4371975" y="3684588"/>
          <p14:tracePt t="5205" x="4371975" y="3702050"/>
          <p14:tracePt t="5205" x="4371975" y="3717925"/>
          <p14:tracePt t="5213" x="4371975" y="3835400"/>
          <p14:tracePt t="5231" x="4313238" y="4121150"/>
          <p14:tracePt t="5250" x="4195763" y="4414838"/>
          <p14:tracePt t="5251" x="4187825" y="4424363"/>
          <p14:tracePt t="5251" x="4178300" y="4440238"/>
          <p14:tracePt t="5268" x="4027488" y="4684713"/>
          <p14:tracePt t="5280" x="3884613" y="4860925"/>
          <p14:tracePt t="5281" x="3868738" y="4876800"/>
          <p14:tracePt t="5283" x="3859213" y="4884738"/>
          <p14:tracePt t="5284" x="3851275" y="4902200"/>
          <p14:tracePt t="5298" x="3659188" y="5053013"/>
          <p14:tracePt t="5299" x="3649663" y="5060950"/>
          <p14:tracePt t="5317" x="3406775" y="5203825"/>
          <p14:tracePt t="5335" x="3146425" y="5305425"/>
          <p14:tracePt t="5335" x="3130550" y="5305425"/>
          <p14:tracePt t="5346" x="2954338" y="5356225"/>
          <p14:tracePt t="5365" x="2609850" y="5405438"/>
          <p14:tracePt t="5365" x="2592388" y="5414963"/>
          <p14:tracePt t="5383" x="2239963" y="5448300"/>
          <p14:tracePt t="5384" x="2224088" y="5448300"/>
          <p14:tracePt t="5385" x="2198688" y="5448300"/>
          <p14:tracePt t="5386" x="2181225" y="5448300"/>
          <p14:tracePt t="5387" x="2165350" y="5448300"/>
          <p14:tracePt t="5388" x="2139950" y="5448300"/>
          <p14:tracePt t="5389" x="2122488" y="5448300"/>
          <p14:tracePt t="5390" x="2097088" y="5448300"/>
          <p14:tracePt t="5391" x="2081213" y="5448300"/>
          <p14:tracePt t="5402" x="1871663" y="5448300"/>
          <p14:tracePt t="5403" x="1846263" y="5448300"/>
          <p14:tracePt t="5403" x="1828800" y="5448300"/>
          <p14:tracePt t="5413" x="1627188" y="5430838"/>
          <p14:tracePt t="5431" x="1300163" y="5364163"/>
          <p14:tracePt t="5449" x="998538" y="5272088"/>
          <p14:tracePt t="5468" x="781050" y="5154613"/>
          <p14:tracePt t="5480" x="671513" y="5045075"/>
          <p14:tracePt t="5481" x="663575" y="5037138"/>
          <p14:tracePt t="5498" x="595313" y="4868863"/>
          <p14:tracePt t="5517" x="579438" y="4659313"/>
          <p14:tracePt t="5518" x="579438" y="4649788"/>
          <p14:tracePt t="5519" x="587375" y="4633913"/>
          <p14:tracePt t="5520" x="587375" y="4616450"/>
          <p14:tracePt t="5521" x="587375" y="4608513"/>
          <p14:tracePt t="5522" x="587375" y="4600575"/>
          <p14:tracePt t="5523" x="595313" y="4583113"/>
          <p14:tracePt t="5534" x="638175" y="4457700"/>
          <p14:tracePt t="5547" x="696913" y="4297363"/>
          <p14:tracePt t="5548" x="696913" y="4289425"/>
          <p14:tracePt t="5549" x="704850" y="4281488"/>
          <p14:tracePt t="5565" x="746125" y="4095750"/>
          <p14:tracePt t="5566" x="755650" y="4079875"/>
          <p14:tracePt t="5567" x="755650" y="4071938"/>
          <p14:tracePt t="5568" x="763588" y="4062413"/>
          <p14:tracePt t="5569" x="763588" y="4046538"/>
          <p14:tracePt t="5570" x="763588" y="4037013"/>
          <p14:tracePt t="5571" x="763588" y="4029075"/>
          <p14:tracePt t="5572" x="771525" y="4011613"/>
          <p14:tracePt t="5573" x="771525" y="4003675"/>
          <p14:tracePt t="5574" x="781050" y="3987800"/>
          <p14:tracePt t="5575" x="781050" y="3978275"/>
          <p14:tracePt t="5583" x="796925" y="3886200"/>
          <p14:tracePt t="5584" x="796925" y="3870325"/>
          <p14:tracePt t="5585" x="804863" y="3860800"/>
          <p14:tracePt t="5601" x="855663" y="3676650"/>
          <p14:tracePt t="5602" x="863600" y="3668713"/>
          <p14:tracePt t="5603" x="863600" y="3659188"/>
          <p14:tracePt t="5604" x="863600" y="3643313"/>
          <p14:tracePt t="5605" x="873125" y="3625850"/>
          <p14:tracePt t="5620" x="931863" y="3475038"/>
          <p14:tracePt t="5621" x="939800" y="3459163"/>
          <p14:tracePt t="5622" x="947738" y="3449638"/>
          <p14:tracePt t="5623" x="947738" y="3433763"/>
          <p14:tracePt t="5624" x="957263" y="3424238"/>
          <p14:tracePt t="5625" x="965200" y="3416300"/>
          <p14:tracePt t="5626" x="965200" y="3408363"/>
          <p14:tracePt t="5627" x="973138" y="3398838"/>
          <p14:tracePt t="5632" x="998538" y="3349625"/>
          <p14:tracePt t="5633" x="1016000" y="3332163"/>
          <p14:tracePt t="5634" x="1023938" y="3324225"/>
          <p14:tracePt t="5635" x="1031875" y="3316288"/>
          <p14:tracePt t="5650" x="1157288" y="3173413"/>
          <p14:tracePt t="5651" x="1166813" y="3163888"/>
          <p14:tracePt t="5652" x="1174750" y="3155950"/>
          <p14:tracePt t="5653" x="1192213" y="3148013"/>
          <p14:tracePt t="5654" x="1200150" y="3148013"/>
          <p14:tracePt t="5655" x="1208088" y="3130550"/>
          <p14:tracePt t="5657" x="1216025" y="3130550"/>
          <p14:tracePt t="5658" x="1225550" y="3122613"/>
          <p14:tracePt t="5659" x="1233488" y="3114675"/>
          <p14:tracePt t="5668" x="1317625" y="3055938"/>
          <p14:tracePt t="5680" x="1427163" y="2987675"/>
          <p14:tracePt t="5681" x="1443038" y="2979738"/>
          <p14:tracePt t="5698" x="1603375" y="2905125"/>
          <p14:tracePt t="5699" x="1611313" y="2905125"/>
          <p14:tracePt t="5717" x="1779588" y="2836863"/>
          <p14:tracePt t="5718" x="1787525" y="2836863"/>
          <p14:tracePt t="5719" x="1795463" y="2828925"/>
          <p14:tracePt t="5720" x="1803400" y="2828925"/>
          <p14:tracePt t="5721" x="1812925" y="2828925"/>
          <p14:tracePt t="5722" x="1820863" y="2828925"/>
          <p14:tracePt t="5723" x="1828800" y="2820988"/>
          <p14:tracePt t="5724" x="1838325" y="2820988"/>
          <p14:tracePt t="5725" x="1846263" y="2820988"/>
          <p14:tracePt t="5735" x="1920875" y="2795588"/>
          <p14:tracePt t="5746" x="2014538" y="2778125"/>
          <p14:tracePt t="5765" x="2155825" y="2770188"/>
          <p14:tracePt t="5765" x="2173288" y="2770188"/>
          <p14:tracePt t="5783" x="2316163" y="2786063"/>
          <p14:tracePt t="5784" x="2324100" y="2786063"/>
          <p14:tracePt t="5785" x="2332038" y="2786063"/>
          <p14:tracePt t="5786" x="2341563" y="2786063"/>
          <p14:tracePt t="5787" x="2349500" y="2786063"/>
          <p14:tracePt t="5788" x="2357438" y="2795588"/>
          <p14:tracePt t="5789" x="2366963" y="2795588"/>
          <p14:tracePt t="5790" x="2374900" y="2795588"/>
          <p14:tracePt t="5791" x="2382838" y="2803525"/>
          <p14:tracePt t="5801" x="2466975" y="2828925"/>
          <p14:tracePt t="5814" x="2584450" y="2854325"/>
          <p14:tracePt t="5831" x="2735263" y="2913063"/>
          <p14:tracePt t="5849" x="2852738" y="2971800"/>
          <p14:tracePt t="5867" x="2970213" y="3071813"/>
          <p14:tracePt t="5880" x="3046413" y="3155950"/>
          <p14:tracePt t="5898" x="3146425" y="3316288"/>
          <p14:tracePt t="5899" x="3154363" y="3324225"/>
          <p14:tracePt t="5917" x="3230563" y="3508375"/>
          <p14:tracePt t="5918" x="3230563" y="3525838"/>
          <p14:tracePt t="5919" x="3230563" y="3533775"/>
          <p14:tracePt t="5920" x="3238500" y="3541713"/>
          <p14:tracePt t="5935" x="3271838" y="3709988"/>
          <p14:tracePt t="5936" x="3271838" y="3717925"/>
          <p14:tracePt t="5937" x="3271838" y="3727450"/>
          <p14:tracePt t="5938" x="3271838" y="3743325"/>
          <p14:tracePt t="5939" x="3271838" y="3752850"/>
          <p14:tracePt t="5947" x="3281363" y="3827463"/>
          <p14:tracePt t="5947" x="3281363" y="3835400"/>
          <p14:tracePt t="5964" x="3263900" y="4021138"/>
          <p14:tracePt t="5983" x="3205163" y="4197350"/>
          <p14:tracePt t="6001" x="3130550" y="4356100"/>
          <p14:tracePt t="6002" x="3130550" y="4373563"/>
          <p14:tracePt t="6003" x="3121025" y="4373563"/>
          <p14:tracePt t="6004" x="3121025" y="4389438"/>
          <p14:tracePt t="6005" x="3113088" y="4398963"/>
          <p14:tracePt t="6006" x="3105150" y="4398963"/>
          <p14:tracePt t="6007" x="3105150" y="4414838"/>
          <p14:tracePt t="6008" x="3095625" y="4424363"/>
          <p14:tracePt t="6013" x="3071813" y="4465638"/>
          <p14:tracePt t="6014" x="3062288" y="4473575"/>
          <p14:tracePt t="6015" x="3054350" y="4473575"/>
          <p14:tracePt t="6032" x="2944813" y="4608513"/>
          <p14:tracePt t="6033" x="2944813" y="4616450"/>
          <p14:tracePt t="6033" x="2936875" y="4616450"/>
          <p14:tracePt t="6049" x="2811463" y="4733925"/>
          <p14:tracePt t="6067" x="2668588" y="4835525"/>
          <p14:tracePt t="6080" x="2551113" y="4884738"/>
          <p14:tracePt t="6081" x="2533650" y="4894263"/>
          <p14:tracePt t="6098" x="2374900" y="4927600"/>
          <p14:tracePt t="6099" x="2366963" y="4927600"/>
          <p14:tracePt t="6100" x="2357438" y="4935538"/>
          <p14:tracePt t="6101" x="2349500" y="4935538"/>
          <p14:tracePt t="6102" x="2341563" y="4935538"/>
          <p14:tracePt t="6103" x="2332038" y="4935538"/>
          <p14:tracePt t="6117" x="2224088" y="4935538"/>
          <p14:tracePt t="6117" x="2214563" y="4935538"/>
          <p14:tracePt t="6134" x="2089150" y="4894263"/>
          <p14:tracePt t="6135" x="2081213" y="4894263"/>
          <p14:tracePt t="6146" x="1997075" y="4860925"/>
          <p14:tracePt t="6164" x="1846263" y="4784725"/>
          <p14:tracePt t="6166" x="1838325" y="4776788"/>
          <p14:tracePt t="6183" x="1685925" y="4708525"/>
          <p14:tracePt t="6184" x="1677988" y="4708525"/>
          <p14:tracePt t="6185" x="1670050" y="4708525"/>
          <p14:tracePt t="6201" x="1568450" y="4667250"/>
          <p14:tracePt t="6213" x="1509713" y="4641850"/>
          <p14:tracePt t="6231" x="1443038" y="4616450"/>
          <p14:tracePt t="6250" x="1392238" y="4583113"/>
          <p14:tracePt t="6267" x="1343025" y="4532313"/>
          <p14:tracePt t="6280" x="1309688" y="4483100"/>
          <p14:tracePt t="6303" x="1258888" y="4356100"/>
          <p14:tracePt t="6305" x="1258888" y="4348163"/>
          <p14:tracePt t="6306" x="1258888" y="4340225"/>
          <p14:tracePt t="6317" x="1241425" y="4264025"/>
          <p14:tracePt t="6334" x="1241425" y="4154488"/>
          <p14:tracePt t="6353" x="1250950" y="4037013"/>
          <p14:tracePt t="6354" x="1258888" y="4029075"/>
          <p14:tracePt t="6355" x="1258888" y="4021138"/>
          <p14:tracePt t="6365" x="1284288" y="3962400"/>
          <p14:tracePt t="6366" x="1284288" y="3952875"/>
          <p14:tracePt t="6367" x="1284288" y="3944938"/>
          <p14:tracePt t="6368" x="1292225" y="3937000"/>
          <p14:tracePt t="6383" x="1317625" y="3860800"/>
          <p14:tracePt t="6383" x="1325563" y="3852863"/>
          <p14:tracePt t="6402" x="1368425" y="3768725"/>
          <p14:tracePt t="6403" x="1376363" y="3760788"/>
          <p14:tracePt t="6413" x="1392238" y="3727450"/>
          <p14:tracePt t="6431" x="1435100" y="3668713"/>
          <p14:tracePt t="6449" x="1476375" y="3635375"/>
          <p14:tracePt t="6468" x="1527175" y="3600450"/>
          <p14:tracePt t="6480" x="1568450" y="3576638"/>
          <p14:tracePt t="6498" x="1636713" y="3541713"/>
          <p14:tracePt t="6517" x="1695450" y="3508375"/>
          <p14:tracePt t="6518" x="1703388" y="3508375"/>
          <p14:tracePt t="6535" x="1754188" y="3482975"/>
          <p14:tracePt t="6536" x="1762125" y="3482975"/>
          <p14:tracePt t="6547" x="1803400" y="3475038"/>
          <p14:tracePt t="6547" x="1803400" y="3467100"/>
          <p14:tracePt t="6565" x="1897063" y="3449638"/>
          <p14:tracePt t="6583" x="1971675" y="3433763"/>
          <p14:tracePt t="6601" x="2047875" y="3433763"/>
          <p14:tracePt t="6614" x="2089150" y="3441700"/>
          <p14:tracePt t="6631" x="2165350" y="3475038"/>
          <p14:tracePt t="6650" x="2224088" y="3551238"/>
          <p14:tracePt t="6651" x="2232025" y="3559175"/>
          <p14:tracePt t="6668" x="2273300" y="3668713"/>
          <p14:tracePt t="6669" x="2282825" y="3676650"/>
          <p14:tracePt t="6681" x="2298700" y="3776663"/>
          <p14:tracePt t="6690" x="2298700" y="3852863"/>
          <p14:tracePt t="6691" x="2298700" y="3870325"/>
          <p14:tracePt t="6693" x="2298700" y="3878263"/>
          <p14:tracePt t="6694" x="2298700" y="3903663"/>
          <p14:tracePt t="6696" x="2298700" y="3911600"/>
          <p14:tracePt t="6697" x="2298700" y="3929063"/>
          <p14:tracePt t="6699" x="2298700" y="3944938"/>
          <p14:tracePt t="6700" x="2298700" y="3962400"/>
          <p14:tracePt t="6701" x="2298700" y="3970338"/>
          <p14:tracePt t="6704" x="2298700" y="4003675"/>
          <p14:tracePt t="6705" x="2298700" y="4011613"/>
          <p14:tracePt t="6717" x="2265363" y="4130675"/>
          <p14:tracePt t="6718" x="2265363" y="4138613"/>
          <p14:tracePt t="6719" x="2265363" y="4146550"/>
          <p14:tracePt t="6720" x="2257425" y="4154488"/>
          <p14:tracePt t="6721" x="2257425" y="4164013"/>
          <p14:tracePt t="6722" x="2249488" y="4179888"/>
          <p14:tracePt t="6723" x="2249488" y="4189413"/>
          <p14:tracePt t="6735" x="2206625" y="4289425"/>
          <p14:tracePt t="6736" x="2198688" y="4297363"/>
          <p14:tracePt t="6746" x="2165350" y="4373563"/>
          <p14:tracePt t="6765" x="2106613" y="4457700"/>
          <p14:tracePt t="6765" x="2097088" y="4465638"/>
          <p14:tracePt t="6783" x="2038350" y="4498975"/>
          <p14:tracePt t="6784" x="2030413" y="4498975"/>
          <p14:tracePt t="6801" x="1946275" y="4506913"/>
          <p14:tracePt t="6813" x="1879600" y="4506913"/>
          <p14:tracePt t="6831" x="1744663" y="4473575"/>
          <p14:tracePt t="6849" x="1585913" y="4432300"/>
          <p14:tracePt t="6868" x="1392238" y="4381500"/>
          <p14:tracePt t="6869" x="1384300" y="4381500"/>
          <p14:tracePt t="6870" x="1368425" y="4373563"/>
          <p14:tracePt t="6871" x="1358900" y="4373563"/>
          <p14:tracePt t="6873" x="1343025" y="4373563"/>
          <p14:tracePt t="6880" x="1258888" y="4348163"/>
          <p14:tracePt t="6881" x="1250950" y="4348163"/>
          <p14:tracePt t="6882" x="1241425" y="4340225"/>
          <p14:tracePt t="6883" x="1233488" y="4340225"/>
          <p14:tracePt t="6885" x="1225550" y="4340225"/>
          <p14:tracePt t="6886" x="1200150" y="4330700"/>
          <p14:tracePt t="6887" x="1192213" y="4330700"/>
          <p14:tracePt t="6888" x="1182688" y="4330700"/>
          <p14:tracePt t="6889" x="1174750" y="4322763"/>
          <p14:tracePt t="6890" x="1166813" y="4322763"/>
          <p14:tracePt t="6891" x="1157288" y="4314825"/>
          <p14:tracePt t="6892" x="1149350" y="4314825"/>
          <p14:tracePt t="6893" x="1141413" y="4314825"/>
          <p14:tracePt t="6898" x="1108075" y="4306888"/>
          <p14:tracePt t="6899" x="1098550" y="4306888"/>
          <p14:tracePt t="6900" x="1090613" y="4297363"/>
          <p14:tracePt t="6901" x="1082675" y="4297363"/>
          <p14:tracePt t="6902" x="1082675" y="4289425"/>
          <p14:tracePt t="6903" x="1074738" y="4289425"/>
          <p14:tracePt t="6904" x="1065213" y="4289425"/>
          <p14:tracePt t="6905" x="1057275" y="4289425"/>
          <p14:tracePt t="6916" x="1016000" y="4264025"/>
          <p14:tracePt t="6935" x="973138" y="4222750"/>
          <p14:tracePt t="6935" x="973138" y="4213225"/>
          <p14:tracePt t="6946" x="965200" y="4189413"/>
          <p14:tracePt t="6964" x="947738" y="4121150"/>
          <p14:tracePt t="6983" x="939800" y="4037013"/>
          <p14:tracePt t="7001" x="922338" y="3937000"/>
          <p14:tracePt t="7013" x="914400" y="3860800"/>
          <p14:tracePt t="7031" x="906463" y="3752850"/>
          <p14:tracePt t="7049" x="906463" y="3643313"/>
          <p14:tracePt t="7067" x="914400" y="3533775"/>
          <p14:tracePt t="7079" x="922338" y="3482975"/>
          <p14:tracePt t="7098" x="947738" y="3408363"/>
          <p14:tracePt t="7116" x="990600" y="3332163"/>
          <p14:tracePt t="7135" x="1049338" y="3248025"/>
          <p14:tracePt t="7136" x="1049338" y="3240088"/>
          <p14:tracePt t="7146" x="1074738" y="3198813"/>
          <p14:tracePt t="7165" x="1116013" y="3122613"/>
          <p14:tracePt t="7183" x="1149350" y="3063875"/>
          <p14:tracePt t="7201" x="1174750" y="3022600"/>
          <p14:tracePt t="7213" x="1182688" y="3005138"/>
          <p14:tracePt t="7231" x="1200150" y="2987675"/>
          <p14:tracePt t="7266" x="1208088" y="2987675"/>
          <p14:tracePt t="7283" x="1208088" y="2979738"/>
          <p14:tracePt t="7570" x="1208088" y="2987675"/>
          <p14:tracePt t="7572" x="1216025" y="2987675"/>
          <p14:tracePt t="7576" x="1216025" y="3005138"/>
          <p14:tracePt t="7577" x="1216025" y="3013075"/>
          <p14:tracePt t="7578" x="1225550" y="3022600"/>
          <p14:tracePt t="7583" x="1233488" y="3055938"/>
          <p14:tracePt t="7602" x="1333500" y="3240088"/>
          <p14:tracePt t="7603" x="1350963" y="3265488"/>
          <p14:tracePt t="7605" x="1358900" y="3281363"/>
          <p14:tracePt t="7606" x="1376363" y="3298825"/>
          <p14:tracePt t="7608" x="1384300" y="3316288"/>
          <p14:tracePt t="7609" x="1401763" y="3340100"/>
          <p14:tracePt t="7611" x="1427163" y="3357563"/>
          <p14:tracePt t="7613" x="1443038" y="3365500"/>
          <p14:tracePt t="7614" x="1468438" y="3390900"/>
          <p14:tracePt t="7616" x="1493838" y="3416300"/>
          <p14:tracePt t="7618" x="1501775" y="3433763"/>
          <p14:tracePt t="7620" x="1527175" y="3449638"/>
          <p14:tracePt t="7622" x="1568450" y="3482975"/>
          <p14:tracePt t="7624" x="1593850" y="3500438"/>
          <p14:tracePt t="7627" x="1627188" y="3517900"/>
          <p14:tracePt t="7629" x="1652588" y="3533775"/>
          <p14:tracePt t="7630" x="1685925" y="3551238"/>
          <p14:tracePt t="7632" x="1720850" y="3567113"/>
          <p14:tracePt t="7635" x="1754188" y="3584575"/>
          <p14:tracePt t="7638" x="1795463" y="3609975"/>
          <p14:tracePt t="7641" x="1854200" y="3635375"/>
          <p14:tracePt t="7643" x="1887538" y="3643313"/>
          <p14:tracePt t="7645" x="1912938" y="3651250"/>
          <p14:tracePt t="7647" x="1946275" y="3668713"/>
          <p14:tracePt t="7648" x="1955800" y="3668713"/>
          <p14:tracePt t="7650" x="1979613" y="3676650"/>
          <p14:tracePt t="7653" x="2022475" y="3694113"/>
          <p14:tracePt t="7656" x="2047875" y="3702050"/>
          <p14:tracePt t="7657" x="2081213" y="3717925"/>
          <p14:tracePt t="7659" x="2106613" y="3717925"/>
          <p14:tracePt t="7660" x="2114550" y="3727450"/>
          <p14:tracePt t="7662" x="2132013" y="3735388"/>
          <p14:tracePt t="7663" x="2155825" y="3743325"/>
          <p14:tracePt t="7664" x="2165350" y="3743325"/>
          <p14:tracePt t="7666" x="2181225" y="3743325"/>
          <p14:tracePt t="7668" x="2206625" y="3760788"/>
          <p14:tracePt t="7669" x="2224088" y="3768725"/>
          <p14:tracePt t="7671" x="2239963" y="3768725"/>
          <p14:tracePt t="7672" x="2265363" y="3786188"/>
          <p14:tracePt t="7673" x="2273300" y="3794125"/>
          <p14:tracePt t="7674" x="2290763" y="3794125"/>
          <p14:tracePt t="7675" x="2308225" y="3802063"/>
          <p14:tracePt t="7677" x="2324100" y="3811588"/>
          <p14:tracePt t="7677" x="2332038" y="3819525"/>
          <p14:tracePt t="7678" x="2349500" y="3827463"/>
          <p14:tracePt t="7685" x="2425700" y="3870325"/>
          <p14:tracePt t="7689" x="2500313" y="3903663"/>
          <p14:tracePt t="7698" x="2635250" y="3978275"/>
          <p14:tracePt t="7700" x="2668588" y="3995738"/>
          <p14:tracePt t="7702" x="2693988" y="4011613"/>
          <p14:tracePt t="7704" x="2727325" y="4029075"/>
          <p14:tracePt t="7706" x="2760663" y="4046538"/>
          <p14:tracePt t="7708" x="2778125" y="4054475"/>
          <p14:tracePt t="7716" x="2903538" y="4138613"/>
          <p14:tracePt t="7735" x="3121025" y="4289425"/>
          <p14:tracePt t="7736" x="3130550" y="4297363"/>
          <p14:tracePt t="7737" x="3138488" y="4306888"/>
          <p14:tracePt t="7738" x="3146425" y="4314825"/>
          <p14:tracePt t="7747" x="3189288" y="4365625"/>
          <p14:tracePt t="7749" x="3197225" y="4365625"/>
          <p14:tracePt t="7749" x="3197225" y="4373563"/>
          <p14:tracePt t="7765" x="3213100" y="4424363"/>
          <p14:tracePt t="7783" x="3171825" y="4498975"/>
          <p14:tracePt t="7784" x="3163888" y="4506913"/>
          <p14:tracePt t="7785" x="3163888" y="4516438"/>
          <p14:tracePt t="7786" x="3154363" y="4524375"/>
          <p14:tracePt t="7801" x="3105150" y="4616450"/>
          <p14:tracePt t="7813" x="3071813" y="4700588"/>
          <p14:tracePt t="7832" x="3003550" y="4835525"/>
          <p14:tracePt t="7833" x="3003550" y="4843463"/>
          <p14:tracePt t="7833" x="2995613" y="4851400"/>
          <p14:tracePt t="7835" x="2995613" y="4860925"/>
          <p14:tracePt t="7835" x="2995613" y="4868863"/>
          <p14:tracePt t="7849" x="2936875" y="4943475"/>
          <p14:tracePt t="7868" x="2870200" y="4994275"/>
          <p14:tracePt t="7879" x="2819400" y="5002213"/>
          <p14:tracePt t="7898" x="2684463" y="4960938"/>
          <p14:tracePt t="7899" x="2668588" y="4953000"/>
          <p14:tracePt t="7900" x="2668588" y="4943475"/>
          <p14:tracePt t="7901" x="2660650" y="4943475"/>
          <p14:tracePt t="7902" x="2651125" y="4935538"/>
          <p14:tracePt t="7904" x="2643188" y="4927600"/>
          <p14:tracePt t="7904" x="2635250" y="4919663"/>
          <p14:tracePt t="7906" x="2625725" y="4919663"/>
          <p14:tracePt t="7917" x="2551113" y="4843463"/>
          <p14:tracePt t="7918" x="2543175" y="4843463"/>
          <p14:tracePt t="7919" x="2533650" y="4835525"/>
          <p14:tracePt t="7919" x="2525713" y="4826000"/>
          <p14:tracePt t="7935" x="2433638" y="4684713"/>
          <p14:tracePt t="7935" x="2425700" y="4667250"/>
          <p14:tracePt t="7947" x="2374900" y="4532313"/>
          <p14:tracePt t="7948" x="2366963" y="4506913"/>
          <p14:tracePt t="7949" x="2366963" y="4491038"/>
          <p14:tracePt t="7950" x="2357438" y="4483100"/>
          <p14:tracePt t="7951" x="2349500" y="4465638"/>
          <p14:tracePt t="7965" x="2324100" y="4248150"/>
          <p14:tracePt t="7966" x="2324100" y="4230688"/>
          <p14:tracePt t="7967" x="2324100" y="4213225"/>
          <p14:tracePt t="7983" x="2324100" y="3962400"/>
          <p14:tracePt t="7983" x="2324100" y="3952875"/>
          <p14:tracePt t="8001" x="2390775" y="3694113"/>
          <p14:tracePt t="8002" x="2400300" y="3676650"/>
          <p14:tracePt t="8003" x="2400300" y="3668713"/>
          <p14:tracePt t="8004" x="2408238" y="3651250"/>
          <p14:tracePt t="8005" x="2408238" y="3643313"/>
          <p14:tracePt t="8013" x="2449513" y="3551238"/>
          <p14:tracePt t="8014" x="2459038" y="3533775"/>
          <p14:tracePt t="8015" x="2459038" y="3525838"/>
          <p14:tracePt t="8016" x="2466975" y="3517900"/>
          <p14:tracePt t="8017" x="2474913" y="3508375"/>
          <p14:tracePt t="8018" x="2474913" y="3500438"/>
          <p14:tracePt t="8019" x="2484438" y="3482975"/>
          <p14:tracePt t="8020" x="2492375" y="3475038"/>
          <p14:tracePt t="8021" x="2500313" y="3467100"/>
          <p14:tracePt t="8022" x="2500313" y="3459163"/>
          <p14:tracePt t="8023" x="2508250" y="3449638"/>
          <p14:tracePt t="8024" x="2517775" y="3441700"/>
          <p14:tracePt t="8025" x="2525713" y="3433763"/>
          <p14:tracePt t="8027" x="2525713" y="3424238"/>
          <p14:tracePt t="8028" x="2543175" y="3408363"/>
          <p14:tracePt t="8029" x="2551113" y="3398838"/>
          <p14:tracePt t="8030" x="2551113" y="3390900"/>
          <p14:tracePt t="8031" x="2559050" y="3382963"/>
          <p14:tracePt t="8032" x="2566988" y="3375025"/>
          <p14:tracePt t="8033" x="2576513" y="3375025"/>
          <p14:tracePt t="8036" x="2592388" y="3349625"/>
          <p14:tracePt t="8049" x="2684463" y="3290888"/>
          <p14:tracePt t="8067" x="2801938" y="3257550"/>
          <p14:tracePt t="8079" x="2860675" y="3265488"/>
          <p14:tracePt t="8098" x="2970213" y="3375025"/>
          <p14:tracePt t="8099" x="2978150" y="3382963"/>
          <p14:tracePt t="8099" x="2978150" y="3390900"/>
          <p14:tracePt t="8116" x="3062288" y="3600450"/>
          <p14:tracePt t="8117" x="3062288" y="3609975"/>
          <p14:tracePt t="8118" x="3062288" y="3625850"/>
          <p14:tracePt t="8120" x="3071813" y="3643313"/>
          <p14:tracePt t="8121" x="3071813" y="3659188"/>
          <p14:tracePt t="8122" x="3079750" y="3684588"/>
          <p14:tracePt t="8123" x="3079750" y="3694113"/>
          <p14:tracePt t="8124" x="3079750" y="3709988"/>
          <p14:tracePt t="8125" x="3079750" y="3727450"/>
          <p14:tracePt t="8135" x="3087688" y="3870325"/>
          <p14:tracePt t="8136" x="3087688" y="3886200"/>
          <p14:tracePt t="8137" x="3087688" y="3894138"/>
          <p14:tracePt t="8138" x="3079750" y="3911600"/>
          <p14:tracePt t="8139" x="3079750" y="3929063"/>
          <p14:tracePt t="8146" x="3062288" y="4021138"/>
          <p14:tracePt t="8165" x="2944813" y="4281488"/>
          <p14:tracePt t="8166" x="2936875" y="4297363"/>
          <p14:tracePt t="8168" x="2928938" y="4306888"/>
          <p14:tracePt t="8182" x="2786063" y="4491038"/>
          <p14:tracePt t="8201" x="2576513" y="4675188"/>
          <p14:tracePt t="8201" x="2566988" y="4692650"/>
          <p14:tracePt t="8213" x="2449513" y="4776788"/>
          <p14:tracePt t="8214" x="2441575" y="4784725"/>
          <p14:tracePt t="8215" x="2425700" y="4784725"/>
          <p14:tracePt t="8216" x="2416175" y="4792663"/>
          <p14:tracePt t="8217" x="2416175" y="4802188"/>
          <p14:tracePt t="8218" x="2400300" y="4802188"/>
          <p14:tracePt t="8219" x="2390775" y="4810125"/>
          <p14:tracePt t="8232" x="2298700" y="4860925"/>
          <p14:tracePt t="8233" x="2290763" y="4860925"/>
          <p14:tracePt t="8233" x="2282825" y="4868863"/>
          <p14:tracePt t="8249" x="2165350" y="4894263"/>
          <p14:tracePt t="8267" x="2055813" y="4884738"/>
          <p14:tracePt t="8279" x="1997075" y="4835525"/>
          <p14:tracePt t="8298" x="1920875" y="4733925"/>
          <p14:tracePt t="8316" x="1838325" y="4541838"/>
          <p14:tracePt t="8317" x="1828800" y="4524375"/>
          <p14:tracePt t="8318" x="1828800" y="4516438"/>
          <p14:tracePt t="8320" x="1820863" y="4498975"/>
          <p14:tracePt t="8321" x="1820863" y="4491038"/>
          <p14:tracePt t="8322" x="1812925" y="4473575"/>
          <p14:tracePt t="8323" x="1812925" y="4465638"/>
          <p14:tracePt t="8323" x="1803400" y="4448175"/>
          <p14:tracePt t="8334" x="1770063" y="4297363"/>
          <p14:tracePt t="8335" x="1770063" y="4281488"/>
          <p14:tracePt t="8347" x="1762125" y="4121150"/>
          <p14:tracePt t="8364" x="1787525" y="3911600"/>
          <p14:tracePt t="8383" x="1871663" y="3717925"/>
          <p14:tracePt t="8384" x="1879600" y="3709988"/>
          <p14:tracePt t="8385" x="1887538" y="3702050"/>
          <p14:tracePt t="8401" x="2014538" y="3567113"/>
          <p14:tracePt t="8402" x="2022475" y="3559175"/>
          <p14:tracePt t="8403" x="2030413" y="3551238"/>
          <p14:tracePt t="8413" x="2106613" y="3508375"/>
          <p14:tracePt t="8431" x="2214563" y="3492500"/>
          <p14:tracePt t="8450" x="2316163" y="3541713"/>
          <p14:tracePt t="8451" x="2324100" y="3551238"/>
          <p14:tracePt t="8451" x="2324100" y="3559175"/>
          <p14:tracePt t="8467" x="2408238" y="3702050"/>
          <p14:tracePt t="8479" x="2449513" y="3844925"/>
          <p14:tracePt t="8498" x="2474913" y="4079875"/>
          <p14:tracePt t="8499" x="2484438" y="4105275"/>
          <p14:tracePt t="8516" x="2459038" y="4297363"/>
          <p14:tracePt t="8517" x="2459038" y="4306888"/>
          <p14:tracePt t="8519" x="2459038" y="4314825"/>
          <p14:tracePt t="8520" x="2449513" y="4322763"/>
          <p14:tracePt t="8535" x="2382838" y="4465638"/>
          <p14:tracePt t="8535" x="2374900" y="4473575"/>
          <p14:tracePt t="8547" x="2308225" y="4557713"/>
          <p14:tracePt t="8547" x="2298700" y="4565650"/>
          <p14:tracePt t="8564" x="2190750" y="4649788"/>
          <p14:tracePt t="8565" x="2181225" y="4659313"/>
          <p14:tracePt t="8583" x="2073275" y="4718050"/>
          <p14:tracePt t="8601" x="1971675" y="4725988"/>
          <p14:tracePt t="8613" x="1912938" y="4725988"/>
          <p14:tracePt t="8631" x="1828800" y="4649788"/>
          <p14:tracePt t="8632" x="1820863" y="4641850"/>
          <p14:tracePt t="8633" x="1820863" y="4633913"/>
          <p14:tracePt t="8635" x="1812925" y="4633913"/>
          <p14:tracePt t="8635" x="1812925" y="4624388"/>
          <p14:tracePt t="8637" x="1803400" y="4616450"/>
          <p14:tracePt t="8637" x="1803400" y="4608513"/>
          <p14:tracePt t="8638" x="1795463" y="4600575"/>
          <p14:tracePt t="8650" x="1762125" y="4491038"/>
          <p14:tracePt t="8651" x="1762125" y="4483100"/>
          <p14:tracePt t="8652" x="1754188" y="4465638"/>
          <p14:tracePt t="8653" x="1754188" y="4457700"/>
          <p14:tracePt t="8654" x="1754188" y="4448175"/>
          <p14:tracePt t="8655" x="1754188" y="4432300"/>
          <p14:tracePt t="8657" x="1744663" y="4424363"/>
          <p14:tracePt t="8658" x="1744663" y="4414838"/>
          <p14:tracePt t="8659" x="1744663" y="4389438"/>
          <p14:tracePt t="8660" x="1744663" y="4381500"/>
          <p14:tracePt t="8661" x="1744663" y="4365625"/>
          <p14:tracePt t="8662" x="1744663" y="4348163"/>
          <p14:tracePt t="8663" x="1744663" y="4340225"/>
          <p14:tracePt t="8668" x="1744663" y="4264025"/>
          <p14:tracePt t="8669" x="1744663" y="4256088"/>
          <p14:tracePt t="8670" x="1744663" y="4238625"/>
          <p14:tracePt t="8671" x="1744663" y="4222750"/>
          <p14:tracePt t="8672" x="1744663" y="4213225"/>
          <p14:tracePt t="8673" x="1744663" y="4197350"/>
          <p14:tracePt t="8674" x="1744663" y="4179888"/>
          <p14:tracePt t="8675" x="1744663" y="4171950"/>
          <p14:tracePt t="8680" x="1754188" y="4113213"/>
          <p14:tracePt t="8681" x="1754188" y="4105275"/>
          <p14:tracePt t="8681" x="1762125" y="4087813"/>
          <p14:tracePt t="8698" x="1838325" y="3911600"/>
          <p14:tracePt t="8699" x="1846263" y="3903663"/>
          <p14:tracePt t="8699" x="1854200" y="3894138"/>
          <p14:tracePt t="8716" x="1955800" y="3786188"/>
          <p14:tracePt t="8717" x="1971675" y="3776663"/>
          <p14:tracePt t="8718" x="1979613" y="3768725"/>
          <p14:tracePt t="8734" x="2081213" y="3735388"/>
          <p14:tracePt t="8746" x="2132013" y="3727450"/>
          <p14:tracePt t="8764" x="2198688" y="3768725"/>
          <p14:tracePt t="8783" x="2239963" y="3860800"/>
          <p14:tracePt t="8784" x="2249488" y="3860800"/>
          <p14:tracePt t="8785" x="2249488" y="3870325"/>
          <p14:tracePt t="8786" x="2249488" y="3878263"/>
          <p14:tracePt t="8787" x="2249488" y="3886200"/>
          <p14:tracePt t="8801" x="2257425" y="3970338"/>
          <p14:tracePt t="8813" x="2265363" y="4037013"/>
          <p14:tracePt t="8831" x="2265363" y="4113213"/>
          <p14:tracePt t="8849" x="2232025" y="4164013"/>
          <p14:tracePt t="8867" x="2198688" y="4189413"/>
          <p14:tracePt t="8879" x="2173288" y="4205288"/>
          <p14:tracePt t="8897" x="2139950" y="4222750"/>
          <p14:tracePt t="8916" x="2114550" y="4230688"/>
          <p14:tracePt t="8934" x="2089150" y="4230688"/>
          <p14:tracePt t="8946" x="2073275" y="4230688"/>
          <p14:tracePt t="8964" x="2055813" y="4230688"/>
          <p14:tracePt t="8982" x="2038350" y="4238625"/>
          <p14:tracePt t="9011" x="2030413" y="4238625"/>
          <p14:tracePt t="9024" x="2022475" y="4238625"/>
          <p14:tracePt t="9055" x="2022475" y="4248150"/>
          <p14:tracePt t="9087" x="2014538" y="4248150"/>
          <p14:tracePt t="9123" x="2014538" y="4256088"/>
          <p14:tracePt t="9965" x="2014538" y="4264025"/>
          <p14:tracePt t="9968" x="2022475" y="4264025"/>
          <p14:tracePt t="9970" x="2030413" y="4271963"/>
          <p14:tracePt t="9983" x="2132013" y="4330700"/>
          <p14:tracePt t="9984" x="2147888" y="4340225"/>
          <p14:tracePt t="9985" x="2155825" y="4340225"/>
          <p14:tracePt t="9986" x="2165350" y="4348163"/>
          <p14:tracePt t="9987" x="2173288" y="4356100"/>
          <p14:tracePt t="10001" x="2382838" y="4432300"/>
          <p14:tracePt t="10002" x="2408238" y="4440238"/>
          <p14:tracePt t="10012" x="2668588" y="4532313"/>
          <p14:tracePt t="10031" x="3306763" y="4767263"/>
          <p14:tracePt t="10032" x="3340100" y="4776788"/>
          <p14:tracePt t="10049" x="4086225" y="5045075"/>
          <p14:tracePt t="10050" x="4129088" y="5053013"/>
          <p14:tracePt t="10051" x="4170363" y="5078413"/>
          <p14:tracePt t="10052" x="4221163" y="5095875"/>
          <p14:tracePt t="10053" x="4262438" y="5103813"/>
          <p14:tracePt t="10054" x="4305300" y="5119688"/>
          <p14:tracePt t="10056" x="4354513" y="5137150"/>
          <p14:tracePt t="10057" x="4397375" y="5154613"/>
          <p14:tracePt t="10057" x="4438650" y="5170488"/>
          <p14:tracePt t="10058" x="4481513" y="5178425"/>
          <p14:tracePt t="10067" x="4841875" y="5295900"/>
          <p14:tracePt t="10079" x="5227638" y="5397500"/>
          <p14:tracePt t="10097" x="5672138" y="5448300"/>
          <p14:tracePt t="10115" x="5940425" y="5389563"/>
          <p14:tracePt t="10134" x="6100763" y="5229225"/>
          <p14:tracePt t="10135" x="6108700" y="5213350"/>
          <p14:tracePt t="10146" x="6159500" y="5086350"/>
          <p14:tracePt t="10147" x="6159500" y="5070475"/>
          <p14:tracePt t="10165" x="6208713" y="4843463"/>
          <p14:tracePt t="10166" x="6208713" y="4826000"/>
          <p14:tracePt t="10167" x="6218238" y="4810125"/>
          <p14:tracePt t="10169" x="6218238" y="4784725"/>
          <p14:tracePt t="10170" x="6218238" y="4767263"/>
          <p14:tracePt t="10171" x="6226175" y="4759325"/>
          <p14:tracePt t="10172" x="6226175" y="4743450"/>
          <p14:tracePt t="10173" x="6226175" y="4733925"/>
          <p14:tracePt t="10183" x="6251575" y="4591050"/>
          <p14:tracePt t="10183" x="6259513" y="4575175"/>
          <p14:tracePt t="10200" x="6300788" y="4297363"/>
          <p14:tracePt t="10212" x="6326188" y="4113213"/>
          <p14:tracePt t="10231" x="6384925" y="3844925"/>
          <p14:tracePt t="10232" x="6384925" y="3835400"/>
          <p14:tracePt t="10233" x="6384925" y="3827463"/>
          <p14:tracePt t="10249" x="6453188" y="3625850"/>
          <p14:tracePt t="10267" x="6511925" y="3441700"/>
          <p14:tracePt t="10268" x="6511925" y="3433763"/>
          <p14:tracePt t="10279" x="6553200" y="3324225"/>
          <p14:tracePt t="10298" x="6637338" y="3148013"/>
          <p14:tracePt t="10299" x="6645275" y="3140075"/>
          <p14:tracePt t="10300" x="6653213" y="3130550"/>
          <p14:tracePt t="10301" x="6653213" y="3122613"/>
          <p14:tracePt t="10302" x="6653213" y="3114675"/>
          <p14:tracePt t="10303" x="6662738" y="3105150"/>
          <p14:tracePt t="10304" x="6662738" y="3097213"/>
          <p14:tracePt t="10305" x="6670675" y="3089275"/>
          <p14:tracePt t="10306" x="6670675" y="3081338"/>
          <p14:tracePt t="10307" x="6678613" y="3071813"/>
          <p14:tracePt t="10316" x="6711950" y="2987675"/>
          <p14:tracePt t="10317" x="6711950" y="2979738"/>
          <p14:tracePt t="10318" x="6721475" y="2971800"/>
          <p14:tracePt t="10319" x="6729413" y="2963863"/>
          <p14:tracePt t="10320" x="6729413" y="2954338"/>
          <p14:tracePt t="10321" x="6737350" y="2946400"/>
          <p14:tracePt t="10323" x="6737350" y="2928938"/>
          <p14:tracePt t="10334" x="6788150" y="2836863"/>
          <p14:tracePt t="10335" x="6788150" y="2828925"/>
          <p14:tracePt t="10336" x="6788150" y="2820988"/>
          <p14:tracePt t="10337" x="6796088" y="2811463"/>
          <p14:tracePt t="10338" x="6796088" y="2803525"/>
          <p14:tracePt t="10339" x="6805613" y="2795588"/>
          <p14:tracePt t="10340" x="6805613" y="2786063"/>
          <p14:tracePt t="10341" x="6813550" y="2778125"/>
          <p14:tracePt t="10346" x="6838950" y="2744788"/>
          <p14:tracePt t="10347" x="6838950" y="2736850"/>
          <p14:tracePt t="10348" x="6846888" y="2727325"/>
          <p14:tracePt t="10349" x="6854825" y="2719388"/>
          <p14:tracePt t="10364" x="6946900" y="2601913"/>
          <p14:tracePt t="10382" x="7115175" y="2476500"/>
          <p14:tracePt t="10400" x="7291388" y="2366963"/>
          <p14:tracePt t="10412" x="7392988" y="2316163"/>
          <p14:tracePt t="10432" x="7526338" y="2266950"/>
          <p14:tracePt t="10433" x="7534275" y="2266950"/>
          <p14:tracePt t="10434" x="7543800" y="2266950"/>
          <p14:tracePt t="10449" x="7661275" y="2249488"/>
          <p14:tracePt t="10450" x="7669213" y="2249488"/>
          <p14:tracePt t="10451" x="7677150" y="2249488"/>
          <p14:tracePt t="10452" x="7686675" y="2249488"/>
          <p14:tracePt t="10453" x="7694613" y="2249488"/>
          <p14:tracePt t="10454" x="7702550" y="2249488"/>
          <p14:tracePt t="10455" x="7710488" y="2249488"/>
          <p14:tracePt t="10456" x="7720013" y="2249488"/>
          <p14:tracePt t="10457" x="7727950" y="2249488"/>
          <p14:tracePt t="10458" x="7735888" y="2249488"/>
          <p14:tracePt t="10459" x="7745413" y="2249488"/>
          <p14:tracePt t="10460" x="7753350" y="2249488"/>
          <p14:tracePt t="10461" x="7761288" y="2249488"/>
          <p14:tracePt t="10462" x="7769225" y="2249488"/>
          <p14:tracePt t="10467" x="7804150" y="2257425"/>
          <p14:tracePt t="10468" x="7812088" y="2266950"/>
          <p14:tracePt t="10469" x="7820025" y="2266950"/>
          <p14:tracePt t="10480" x="7921625" y="2316163"/>
          <p14:tracePt t="10481" x="7937500" y="2325688"/>
          <p14:tracePt t="10481" x="7945438" y="2333625"/>
          <p14:tracePt t="10497" x="8189913" y="2468563"/>
          <p14:tracePt t="10516" x="8516938" y="2678113"/>
          <p14:tracePt t="10534" x="8851900" y="2921000"/>
          <p14:tracePt t="10535" x="8869363" y="2928938"/>
          <p14:tracePt t="10536" x="8885238" y="2946400"/>
          <p14:tracePt t="10537" x="8902700" y="2954338"/>
          <p14:tracePt t="10538" x="8920163" y="2971800"/>
          <p14:tracePt t="10539" x="8928100" y="2979738"/>
          <p14:tracePt t="10546" x="9028113" y="3081338"/>
          <p14:tracePt t="10547" x="9045575" y="3089275"/>
          <p14:tracePt t="10548" x="9053513" y="3105150"/>
          <p14:tracePt t="10549" x="9070975" y="3122613"/>
          <p14:tracePt t="10550" x="9078913" y="3140075"/>
          <p14:tracePt t="10551" x="9096375" y="3148013"/>
          <p14:tracePt t="10552" x="9104313" y="3163888"/>
          <p14:tracePt t="10553" x="9120188" y="3181350"/>
          <p14:tracePt t="10565" x="9255125" y="3349625"/>
          <p14:tracePt t="10566" x="9263063" y="3365500"/>
          <p14:tracePt t="10567" x="9272588" y="3382963"/>
          <p14:tracePt t="10568" x="9280525" y="3398838"/>
          <p14:tracePt t="10569" x="9296400" y="3416300"/>
          <p14:tracePt t="10570" x="9305925" y="3433763"/>
          <p14:tracePt t="10571" x="9313863" y="3449638"/>
          <p14:tracePt t="10583" x="9390063" y="3668713"/>
          <p14:tracePt t="10584" x="9390063" y="3684588"/>
          <p14:tracePt t="10600" x="9413875" y="3987800"/>
          <p14:tracePt t="10612" x="9372600" y="4222750"/>
          <p14:tracePt t="10631" x="9188450" y="4557713"/>
          <p14:tracePt t="10632" x="9178925" y="4575175"/>
          <p14:tracePt t="10633" x="9163050" y="4591050"/>
          <p14:tracePt t="10633" x="9155113" y="4608513"/>
          <p14:tracePt t="10635" x="9129713" y="4641850"/>
          <p14:tracePt t="10636" x="9120188" y="4649788"/>
          <p14:tracePt t="10637" x="9104313" y="4667250"/>
          <p14:tracePt t="10638" x="9086850" y="4684713"/>
          <p14:tracePt t="10639" x="9070975" y="4700588"/>
          <p14:tracePt t="10640" x="9061450" y="4718050"/>
          <p14:tracePt t="10641" x="9045575" y="4725988"/>
          <p14:tracePt t="10642" x="9037638" y="4743450"/>
          <p14:tracePt t="10643" x="9020175" y="4751388"/>
          <p14:tracePt t="10644" x="9012238" y="4767263"/>
          <p14:tracePt t="10645" x="8994775" y="4784725"/>
          <p14:tracePt t="10649" x="8936038" y="4835525"/>
          <p14:tracePt t="10650" x="8928100" y="4843463"/>
          <p14:tracePt t="10651" x="8910638" y="4860925"/>
          <p14:tracePt t="10653" x="8894763" y="4868863"/>
          <p14:tracePt t="10653" x="8885238" y="4876800"/>
          <p14:tracePt t="10667" x="8659813" y="5027613"/>
          <p14:tracePt t="10669" x="8642350" y="5045075"/>
          <p14:tracePt t="10669" x="8616950" y="5053013"/>
          <p14:tracePt t="10679" x="8450263" y="5119688"/>
          <p14:tracePt t="10680" x="8432800" y="5129213"/>
          <p14:tracePt t="10682" x="8399463" y="5145088"/>
          <p14:tracePt t="10683" x="8382000" y="5145088"/>
          <p14:tracePt t="10697" x="8131175" y="5178425"/>
          <p14:tracePt t="10715" x="7820025" y="5162550"/>
          <p14:tracePt t="10734" x="7551738" y="5053013"/>
          <p14:tracePt t="10735" x="7534275" y="5045075"/>
          <p14:tracePt t="10736" x="7518400" y="5037138"/>
          <p14:tracePt t="10746" x="7358063" y="4919663"/>
          <p14:tracePt t="10747" x="7350125" y="4910138"/>
          <p14:tracePt t="10765" x="7140575" y="4659313"/>
          <p14:tracePt t="10765" x="7123113" y="4641850"/>
          <p14:tracePt t="10782" x="6956425" y="4348163"/>
          <p14:tracePt t="10800" x="6854825" y="4011613"/>
          <p14:tracePt t="10812" x="6821488" y="3794125"/>
          <p14:tracePt t="10831" x="6821488" y="3475038"/>
          <p14:tracePt t="10831" x="6821488" y="3459163"/>
          <p14:tracePt t="10849" x="6888163" y="3189288"/>
          <p14:tracePt t="10850" x="6897688" y="3173413"/>
          <p14:tracePt t="10851" x="6905625" y="3155950"/>
          <p14:tracePt t="10868" x="7015163" y="2954338"/>
          <p14:tracePt t="10869" x="7023100" y="2938463"/>
          <p14:tracePt t="10880" x="7107238" y="2836863"/>
          <p14:tracePt t="10897" x="7283450" y="2678113"/>
          <p14:tracePt t="10916" x="7510463" y="2560638"/>
          <p14:tracePt t="10917" x="7518400" y="2551113"/>
          <p14:tracePt t="10918" x="7534275" y="2551113"/>
          <p14:tracePt t="10919" x="7543800" y="2543175"/>
          <p14:tracePt t="10920" x="7559675" y="2543175"/>
          <p14:tracePt t="10921" x="7577138" y="2527300"/>
          <p14:tracePt t="10922" x="7585075" y="2527300"/>
          <p14:tracePt t="10923" x="7602538" y="2527300"/>
          <p14:tracePt t="10924" x="7610475" y="2517775"/>
          <p14:tracePt t="10925" x="7618413" y="2517775"/>
          <p14:tracePt t="10926" x="7635875" y="2509838"/>
          <p14:tracePt t="10927" x="7643813" y="2501900"/>
          <p14:tracePt t="10928" x="7661275" y="2501900"/>
          <p14:tracePt t="10929" x="7669213" y="2501900"/>
          <p14:tracePt t="10931" x="7686675" y="2492375"/>
          <p14:tracePt t="10932" x="7694613" y="2492375"/>
          <p14:tracePt t="10933" x="7710488" y="2484438"/>
          <p14:tracePt t="10935" x="7745413" y="2476500"/>
          <p14:tracePt t="10936" x="7753350" y="2476500"/>
          <p14:tracePt t="10937" x="7769225" y="2468563"/>
          <p14:tracePt t="10938" x="7778750" y="2468563"/>
          <p14:tracePt t="10939" x="7786688" y="2468563"/>
          <p14:tracePt t="10940" x="7804150" y="2459038"/>
          <p14:tracePt t="10941" x="7812088" y="2459038"/>
          <p14:tracePt t="10942" x="7820025" y="2459038"/>
          <p14:tracePt t="10943" x="7837488" y="2451100"/>
          <p14:tracePt t="10946" x="7870825" y="2451100"/>
          <p14:tracePt t="10947" x="7886700" y="2443163"/>
          <p14:tracePt t="10965" x="8088313" y="2417763"/>
          <p14:tracePt t="10965" x="8097838" y="2417763"/>
          <p14:tracePt t="10983" x="8281988" y="2409825"/>
          <p14:tracePt t="10984" x="8289925" y="2409825"/>
          <p14:tracePt t="11000" x="8458200" y="2409825"/>
          <p14:tracePt t="11012" x="8567738" y="2425700"/>
          <p14:tracePt t="11031" x="8734425" y="2492375"/>
          <p14:tracePt t="11032" x="8743950" y="2492375"/>
          <p14:tracePt t="11049" x="8928100" y="2601913"/>
          <p14:tracePt t="11050" x="8943975" y="2609850"/>
          <p14:tracePt t="11051" x="8953500" y="2619375"/>
          <p14:tracePt t="11052" x="8969375" y="2627313"/>
          <p14:tracePt t="11053" x="8978900" y="2635250"/>
          <p14:tracePt t="11055" x="8994775" y="2644775"/>
          <p14:tracePt t="11056" x="9012238" y="2660650"/>
          <p14:tracePt t="11057" x="9028113" y="2668588"/>
          <p14:tracePt t="11058" x="9037638" y="2678113"/>
          <p14:tracePt t="11059" x="9053513" y="2686050"/>
          <p14:tracePt t="11060" x="9061450" y="2693988"/>
          <p14:tracePt t="11061" x="9070975" y="2703513"/>
          <p14:tracePt t="11062" x="9086850" y="2711450"/>
          <p14:tracePt t="11068" x="9145588" y="2762250"/>
          <p14:tracePt t="11068" x="9155113" y="2770188"/>
          <p14:tracePt t="11069" x="9170988" y="2778125"/>
          <p14:tracePt t="11080" x="9280525" y="2879725"/>
          <p14:tracePt t="11081" x="9288463" y="2887663"/>
          <p14:tracePt t="11081" x="9296400" y="2895600"/>
          <p14:tracePt t="11097" x="9448800" y="3055938"/>
          <p14:tracePt t="11115" x="9556750" y="3222625"/>
          <p14:tracePt t="11134" x="9632950" y="3390900"/>
          <p14:tracePt t="11135" x="9640888" y="3398838"/>
          <p14:tracePt t="11136" x="9640888" y="3408363"/>
          <p14:tracePt t="11137" x="9648825" y="3416300"/>
          <p14:tracePt t="11146" x="9666288" y="3492500"/>
          <p14:tracePt t="11147" x="9666288" y="3500438"/>
          <p14:tracePt t="11165" x="9683750" y="3625850"/>
          <p14:tracePt t="11165" x="9683750" y="3635375"/>
          <p14:tracePt t="11167" x="9683750" y="3643313"/>
          <p14:tracePt t="11183" x="9683750" y="3760788"/>
          <p14:tracePt t="11183" x="9683750" y="3768725"/>
          <p14:tracePt t="11200" x="9683750" y="3903663"/>
          <p14:tracePt t="11213" x="9674225" y="4011613"/>
          <p14:tracePt t="11214" x="9674225" y="4021138"/>
          <p14:tracePt t="11215" x="9674225" y="4029075"/>
          <p14:tracePt t="11216" x="9674225" y="4037013"/>
          <p14:tracePt t="11217" x="9674225" y="4046538"/>
          <p14:tracePt t="11218" x="9666288" y="4046538"/>
          <p14:tracePt t="11219" x="9666288" y="4062413"/>
          <p14:tracePt t="11220" x="9666288" y="4071938"/>
          <p14:tracePt t="11230" x="9658350" y="4146550"/>
          <p14:tracePt t="11249" x="9615488" y="4306888"/>
          <p14:tracePt t="11250" x="9615488" y="4314825"/>
          <p14:tracePt t="11251" x="9607550" y="4322763"/>
          <p14:tracePt t="11252" x="9607550" y="4330700"/>
          <p14:tracePt t="11253" x="9599613" y="4340225"/>
          <p14:tracePt t="11254" x="9599613" y="4348163"/>
          <p14:tracePt t="11255" x="9599613" y="4356100"/>
          <p14:tracePt t="11256" x="9599613" y="4365625"/>
          <p14:tracePt t="11257" x="9590088" y="4373563"/>
          <p14:tracePt t="11268" x="9556750" y="4457700"/>
          <p14:tracePt t="11269" x="9548813" y="4465638"/>
          <p14:tracePt t="11269" x="9548813" y="4473575"/>
          <p14:tracePt t="11279" x="9507538" y="4565650"/>
          <p14:tracePt t="11280" x="9498013" y="4575175"/>
          <p14:tracePt t="11297" x="9423400" y="4725988"/>
          <p14:tracePt t="11316" x="9305925" y="4876800"/>
          <p14:tracePt t="11317" x="9296400" y="4894263"/>
          <p14:tracePt t="11318" x="9296400" y="4902200"/>
          <p14:tracePt t="11319" x="9288463" y="4902200"/>
          <p14:tracePt t="11320" x="9280525" y="4919663"/>
          <p14:tracePt t="11321" x="9272588" y="4919663"/>
          <p14:tracePt t="11322" x="9272588" y="4927600"/>
          <p14:tracePt t="11324" x="9263063" y="4935538"/>
          <p14:tracePt t="11334" x="9188450" y="5019675"/>
          <p14:tracePt t="11335" x="9178925" y="5019675"/>
          <p14:tracePt t="11337" x="9170988" y="5027613"/>
          <p14:tracePt t="11338" x="9155113" y="5045075"/>
          <p14:tracePt t="11346" x="9104313" y="5095875"/>
          <p14:tracePt t="11347" x="9096375" y="5095875"/>
          <p14:tracePt t="11348" x="9086850" y="5103813"/>
          <p14:tracePt t="11349" x="9078913" y="5103813"/>
          <p14:tracePt t="11350" x="9070975" y="5111750"/>
          <p14:tracePt t="11351" x="9061450" y="5119688"/>
          <p14:tracePt t="11364" x="8961438" y="5187950"/>
          <p14:tracePt t="11365" x="8953500" y="5195888"/>
          <p14:tracePt t="11383" x="8802688" y="5262563"/>
          <p14:tracePt t="11384" x="8793163" y="5262563"/>
          <p14:tracePt t="11385" x="8785225" y="5272088"/>
          <p14:tracePt t="11386" x="8767763" y="5272088"/>
          <p14:tracePt t="11387" x="8759825" y="5272088"/>
          <p14:tracePt t="11401" x="8650288" y="5305425"/>
          <p14:tracePt t="11401" x="8642350" y="5305425"/>
          <p14:tracePt t="11412" x="8550275" y="5330825"/>
          <p14:tracePt t="11431" x="8415338" y="5346700"/>
          <p14:tracePt t="11431" x="8407400" y="5346700"/>
          <p14:tracePt t="11449" x="8264525" y="5356225"/>
          <p14:tracePt t="11450" x="8256588" y="5356225"/>
          <p14:tracePt t="11451" x="8248650" y="5356225"/>
          <p14:tracePt t="11452" x="8239125" y="5356225"/>
          <p14:tracePt t="11453" x="8231188" y="5356225"/>
          <p14:tracePt t="11467" x="8131175" y="5338763"/>
          <p14:tracePt t="11468" x="8121650" y="5338763"/>
          <p14:tracePt t="11469" x="8113713" y="5338763"/>
          <p14:tracePt t="11470" x="8105775" y="5330825"/>
          <p14:tracePt t="11479" x="8047038" y="5305425"/>
          <p14:tracePt t="11497" x="7937500" y="5237163"/>
          <p14:tracePt t="11515" x="7837488" y="5154613"/>
          <p14:tracePt t="11534" x="7735888" y="5037138"/>
          <p14:tracePt t="11546" x="7661275" y="4943475"/>
          <p14:tracePt t="11547" x="7661275" y="4935538"/>
          <p14:tracePt t="11548" x="7651750" y="4935538"/>
          <p14:tracePt t="11549" x="7651750" y="4927600"/>
          <p14:tracePt t="11550" x="7643813" y="4919663"/>
          <p14:tracePt t="11551" x="7643813" y="4910138"/>
          <p14:tracePt t="11552" x="7635875" y="4902200"/>
          <p14:tracePt t="11554" x="7627938" y="4894263"/>
          <p14:tracePt t="11564" x="7585075" y="4818063"/>
          <p14:tracePt t="11583" x="7510463" y="4692650"/>
          <p14:tracePt t="11583" x="7500938" y="4692650"/>
          <p14:tracePt t="11601" x="7442200" y="4565650"/>
          <p14:tracePt t="11612" x="7408863" y="4483100"/>
          <p14:tracePt t="11631" x="7358063" y="4330700"/>
          <p14:tracePt t="11649" x="7324725" y="4205288"/>
          <p14:tracePt t="11650" x="7324725" y="4197350"/>
          <p14:tracePt t="11651" x="7316788" y="4189413"/>
          <p14:tracePt t="11667" x="7299325" y="4095750"/>
          <p14:tracePt t="11668" x="7299325" y="4087813"/>
          <p14:tracePt t="11679" x="7299325" y="4037013"/>
          <p14:tracePt t="11697" x="7299325" y="3970338"/>
          <p14:tracePt t="11699" x="7299325" y="3962400"/>
          <p14:tracePt t="11715" x="7308850" y="3903663"/>
          <p14:tracePt t="11734" x="7334250" y="3827463"/>
          <p14:tracePt t="11746" x="7350125" y="3768725"/>
          <p14:tracePt t="11747" x="7350125" y="3760788"/>
          <p14:tracePt t="11764" x="7383463" y="3659188"/>
          <p14:tracePt t="11783" x="7426325" y="3551238"/>
          <p14:tracePt t="11800" x="7475538" y="3459163"/>
          <p14:tracePt t="11812" x="7518400" y="3398838"/>
          <p14:tracePt t="11831" x="7585075" y="3324225"/>
          <p14:tracePt t="11831" x="7585075" y="3316288"/>
          <p14:tracePt t="11849" x="7643813" y="3257550"/>
          <p14:tracePt t="11867" x="7694613" y="3206750"/>
          <p14:tracePt t="11880" x="7727950" y="3181350"/>
          <p14:tracePt t="11897" x="7769225" y="3140075"/>
          <p14:tracePt t="11916" x="7827963" y="3097213"/>
          <p14:tracePt t="11934" x="7912100" y="3030538"/>
          <p14:tracePt t="11935" x="7921625" y="3030538"/>
          <p14:tracePt t="11946" x="7970838" y="2997200"/>
          <p14:tracePt t="11964" x="8088313" y="2921000"/>
          <p14:tracePt t="11965" x="8097838" y="2921000"/>
          <p14:tracePt t="11982" x="8197850" y="2846388"/>
          <p14:tracePt t="12000" x="8315325" y="2752725"/>
          <p14:tracePt t="12013" x="8391525" y="2703513"/>
          <p14:tracePt t="12013" x="8391525" y="2693988"/>
          <p14:tracePt t="12030" x="8499475" y="2635250"/>
          <p14:tracePt t="12049" x="8626475" y="2609850"/>
          <p14:tracePt t="12067" x="8777288" y="2609850"/>
          <p14:tracePt t="12068" x="8785225" y="2609850"/>
          <p14:tracePt t="12069" x="8793163" y="2609850"/>
          <p14:tracePt t="12070" x="8802688" y="2609850"/>
          <p14:tracePt t="12071" x="8818563" y="2609850"/>
          <p14:tracePt t="12072" x="8826500" y="2609850"/>
          <p14:tracePt t="12073" x="8836025" y="2619375"/>
          <p14:tracePt t="12074" x="8843963" y="2619375"/>
          <p14:tracePt t="12075" x="8851900" y="2619375"/>
          <p14:tracePt t="12080" x="8894763" y="2627313"/>
          <p14:tracePt t="12080" x="8902700" y="2635250"/>
          <p14:tracePt t="12081" x="8910638" y="2635250"/>
          <p14:tracePt t="12098" x="9070975" y="2686050"/>
          <p14:tracePt t="12099" x="9078913" y="2686050"/>
          <p14:tracePt t="12100" x="9096375" y="2686050"/>
          <p14:tracePt t="12101" x="9104313" y="2693988"/>
          <p14:tracePt t="12115" x="9213850" y="2752725"/>
          <p14:tracePt t="12134" x="9339263" y="2836863"/>
          <p14:tracePt t="12135" x="9347200" y="2846388"/>
          <p14:tracePt t="12135" x="9347200" y="2854325"/>
          <p14:tracePt t="12146" x="9405938" y="2921000"/>
          <p14:tracePt t="12147" x="9413875" y="2928938"/>
          <p14:tracePt t="12147" x="9423400" y="2938463"/>
          <p14:tracePt t="12164" x="9498013" y="3081338"/>
          <p14:tracePt t="12165" x="9507538" y="3089275"/>
          <p14:tracePt t="12166" x="9507538" y="3105150"/>
          <p14:tracePt t="12167" x="9515475" y="3114675"/>
          <p14:tracePt t="12183" x="9566275" y="3281363"/>
          <p14:tracePt t="12200" x="9607550" y="3482975"/>
          <p14:tracePt t="12213" x="9625013" y="3651250"/>
          <p14:tracePt t="12214" x="9625013" y="3659188"/>
          <p14:tracePt t="12215" x="9625013" y="3676650"/>
          <p14:tracePt t="12216" x="9625013" y="3684588"/>
          <p14:tracePt t="12217" x="9625013" y="3694113"/>
          <p14:tracePt t="12230" x="9632950" y="3860800"/>
          <p14:tracePt t="12249" x="9615488" y="4130675"/>
          <p14:tracePt t="12250" x="9615488" y="4138613"/>
          <p14:tracePt t="12251" x="9615488" y="4154488"/>
          <p14:tracePt t="12252" x="9615488" y="4164013"/>
          <p14:tracePt t="12253" x="9615488" y="4179888"/>
          <p14:tracePt t="12267" x="9566275" y="4365625"/>
          <p14:tracePt t="12280" x="9515475" y="4516438"/>
          <p14:tracePt t="12297" x="9423400" y="4718050"/>
          <p14:tracePt t="12316" x="9339263" y="4876800"/>
          <p14:tracePt t="12317" x="9331325" y="4894263"/>
          <p14:tracePt t="12333" x="9255125" y="5019675"/>
          <p14:tracePt t="12346" x="9188450" y="5086350"/>
          <p14:tracePt t="12364" x="9045575" y="5187950"/>
          <p14:tracePt t="12365" x="9037638" y="5195888"/>
          <p14:tracePt t="12366" x="9028113" y="5203825"/>
          <p14:tracePt t="12367" x="9020175" y="5203825"/>
          <p14:tracePt t="12368" x="9012238" y="5213350"/>
          <p14:tracePt t="12369" x="8994775" y="5213350"/>
          <p14:tracePt t="12383" x="8818563" y="5280025"/>
          <p14:tracePt t="12384" x="8810625" y="5280025"/>
          <p14:tracePt t="12385" x="8793163" y="5280025"/>
          <p14:tracePt t="12386" x="8785225" y="5287963"/>
          <p14:tracePt t="12387" x="8767763" y="5295900"/>
          <p14:tracePt t="12388" x="8751888" y="5295900"/>
          <p14:tracePt t="12389" x="8734425" y="5295900"/>
          <p14:tracePt t="12390" x="8718550" y="5305425"/>
          <p14:tracePt t="12391" x="8701088" y="5305425"/>
          <p14:tracePt t="12401" x="8550275" y="5338763"/>
          <p14:tracePt t="12402" x="8532813" y="5338763"/>
          <p14:tracePt t="12403" x="8516938" y="5346700"/>
          <p14:tracePt t="12404" x="8499475" y="5346700"/>
          <p14:tracePt t="12405" x="8483600" y="5346700"/>
          <p14:tracePt t="12406" x="8466138" y="5346700"/>
          <p14:tracePt t="12407" x="8450263" y="5346700"/>
          <p14:tracePt t="12412" x="8374063" y="5356225"/>
          <p14:tracePt t="12413" x="8366125" y="5364163"/>
          <p14:tracePt t="12414" x="8348663" y="5364163"/>
          <p14:tracePt t="12431" x="8105775" y="5380038"/>
          <p14:tracePt t="12432" x="8088313" y="5380038"/>
          <p14:tracePt t="12433" x="8080375" y="5380038"/>
          <p14:tracePt t="12434" x="8062913" y="5380038"/>
          <p14:tracePt t="12435" x="8047038" y="5389563"/>
          <p14:tracePt t="12436" x="8039100" y="5389563"/>
          <p14:tracePt t="12437" x="8021638" y="5389563"/>
          <p14:tracePt t="12438" x="8004175" y="5389563"/>
          <p14:tracePt t="12439" x="7988300" y="5389563"/>
          <p14:tracePt t="12440" x="7980363" y="5389563"/>
          <p14:tracePt t="12441" x="7962900" y="5389563"/>
          <p14:tracePt t="12442" x="7954963" y="5389563"/>
          <p14:tracePt t="12443" x="7937500" y="5389563"/>
          <p14:tracePt t="12449" x="7853363" y="5389563"/>
          <p14:tracePt t="12450" x="7837488" y="5389563"/>
          <p14:tracePt t="12451" x="7827963" y="5389563"/>
          <p14:tracePt t="12452" x="7812088" y="5389563"/>
          <p14:tracePt t="12453" x="7794625" y="5389563"/>
          <p14:tracePt t="12454" x="7786688" y="5389563"/>
          <p14:tracePt t="12455" x="7769225" y="5389563"/>
          <p14:tracePt t="12456" x="7761288" y="5389563"/>
          <p14:tracePt t="12457" x="7745413" y="5389563"/>
          <p14:tracePt t="12458" x="7735888" y="5389563"/>
          <p14:tracePt t="12459" x="7720013" y="5389563"/>
          <p14:tracePt t="12467" x="7627938" y="5389563"/>
          <p14:tracePt t="12479" x="7485063" y="5372100"/>
          <p14:tracePt t="12497" x="7275513" y="5338763"/>
          <p14:tracePt t="12498" x="7265988" y="5338763"/>
          <p14:tracePt t="12515" x="7089775" y="5272088"/>
          <p14:tracePt t="12533" x="6913563" y="5187950"/>
          <p14:tracePt t="12546" x="6821488" y="5111750"/>
          <p14:tracePt t="12564" x="6688138" y="4960938"/>
          <p14:tracePt t="12565" x="6678613" y="4953000"/>
          <p14:tracePt t="12566" x="6678613" y="4943475"/>
          <p14:tracePt t="12567" x="6670675" y="4935538"/>
          <p14:tracePt t="12583" x="6578600" y="4759325"/>
          <p14:tracePt t="12584" x="6570663" y="4751388"/>
          <p14:tracePt t="12601" x="6486525" y="4532313"/>
          <p14:tracePt t="12602" x="6486525" y="4524375"/>
          <p14:tracePt t="12612" x="6443663" y="4381500"/>
          <p14:tracePt t="12630" x="6394450" y="4130675"/>
          <p14:tracePt t="12631" x="6394450" y="4113213"/>
          <p14:tracePt t="12649" x="6376988" y="3860800"/>
          <p14:tracePt t="12650" x="6376988" y="3852863"/>
          <p14:tracePt t="12667" x="6394450" y="3584575"/>
          <p14:tracePt t="12668" x="6394450" y="3576638"/>
          <p14:tracePt t="12669" x="6402388" y="3559175"/>
          <p14:tracePt t="12670" x="6402388" y="3551238"/>
          <p14:tracePt t="12671" x="6402388" y="3533775"/>
          <p14:tracePt t="12672" x="6410325" y="3525838"/>
          <p14:tracePt t="12673" x="6410325" y="3508375"/>
          <p14:tracePt t="12675" x="6418263" y="3482975"/>
          <p14:tracePt t="12676" x="6418263" y="3467100"/>
          <p14:tracePt t="12677" x="6427788" y="3449638"/>
          <p14:tracePt t="12680" x="6435725" y="3424238"/>
          <p14:tracePt t="12697" x="6578600" y="3198813"/>
          <p14:tracePt t="12698" x="6594475" y="3189288"/>
          <p14:tracePt t="12715" x="6762750" y="3046413"/>
          <p14:tracePt t="12733" x="6931025" y="2954338"/>
          <p14:tracePt t="12746" x="7048500" y="2913063"/>
          <p14:tracePt t="12747" x="7056438" y="2905125"/>
          <p14:tracePt t="12748" x="7064375" y="2905125"/>
          <p14:tracePt t="12749" x="7073900" y="2905125"/>
          <p14:tracePt t="12750" x="7089775" y="2905125"/>
          <p14:tracePt t="12751" x="7089775" y="2895600"/>
          <p14:tracePt t="12752" x="7107238" y="2895600"/>
          <p14:tracePt t="12764" x="7224713" y="2862263"/>
          <p14:tracePt t="12783" x="7408863" y="2820988"/>
          <p14:tracePt t="12783" x="7416800" y="2820988"/>
          <p14:tracePt t="12801" x="7643813" y="2786063"/>
          <p14:tracePt t="12802" x="7651750" y="2786063"/>
          <p14:tracePt t="12803" x="7669213" y="2786063"/>
          <p14:tracePt t="12813" x="7812088" y="2778125"/>
          <p14:tracePt t="12814" x="7820025" y="2778125"/>
          <p14:tracePt t="12815" x="7837488" y="2778125"/>
          <p14:tracePt t="12816" x="7845425" y="2778125"/>
          <p14:tracePt t="12817" x="7862888" y="2778125"/>
          <p14:tracePt t="12818" x="7878763" y="2778125"/>
          <p14:tracePt t="12819" x="7896225" y="2778125"/>
          <p14:tracePt t="12831" x="8062913" y="2795588"/>
          <p14:tracePt t="12849" x="8340725" y="2862263"/>
          <p14:tracePt t="12849" x="8356600" y="2862263"/>
          <p14:tracePt t="12867" x="8609013" y="2938463"/>
          <p14:tracePt t="12868" x="8616950" y="2946400"/>
          <p14:tracePt t="12869" x="8634413" y="2954338"/>
          <p14:tracePt t="12870" x="8642350" y="2954338"/>
          <p14:tracePt t="12871" x="8659813" y="2963863"/>
          <p14:tracePt t="12872" x="8667750" y="2963863"/>
          <p14:tracePt t="12873" x="8685213" y="2971800"/>
          <p14:tracePt t="12874" x="8701088" y="2979738"/>
          <p14:tracePt t="12875" x="8709025" y="2979738"/>
          <p14:tracePt t="12876" x="8718550" y="2987675"/>
          <p14:tracePt t="12877" x="8734425" y="2997200"/>
          <p14:tracePt t="12879" x="8759825" y="3005138"/>
          <p14:tracePt t="12880" x="8767763" y="3013075"/>
          <p14:tracePt t="12881" x="8777288" y="3022600"/>
          <p14:tracePt t="12882" x="8793163" y="3022600"/>
          <p14:tracePt t="12883" x="8802688" y="3030538"/>
          <p14:tracePt t="12884" x="8818563" y="3038475"/>
          <p14:tracePt t="12885" x="8826500" y="3038475"/>
          <p14:tracePt t="12886" x="8836025" y="3046413"/>
          <p14:tracePt t="12887" x="8851900" y="3055938"/>
          <p14:tracePt t="12888" x="8851900" y="3063875"/>
          <p14:tracePt t="12889" x="8869363" y="3063875"/>
          <p14:tracePt t="12890" x="8877300" y="3071813"/>
          <p14:tracePt t="12891" x="8894763" y="3081338"/>
          <p14:tracePt t="12892" x="8902700" y="3081338"/>
          <p14:tracePt t="12893" x="8910638" y="3089275"/>
          <p14:tracePt t="12894" x="8920163" y="3089275"/>
          <p14:tracePt t="12895" x="8928100" y="3105150"/>
          <p14:tracePt t="12899" x="8953500" y="3122613"/>
          <p14:tracePt t="12899" x="8969375" y="3130550"/>
          <p14:tracePt t="12900" x="8978900" y="3130550"/>
          <p14:tracePt t="12904" x="9002713" y="3155950"/>
          <p14:tracePt t="12905" x="9012238" y="3155950"/>
          <p14:tracePt t="12905" x="9020175" y="3163888"/>
          <p14:tracePt t="12915" x="9096375" y="3232150"/>
          <p14:tracePt t="12934" x="9221788" y="3382963"/>
          <p14:tracePt t="12935" x="9229725" y="3390900"/>
          <p14:tracePt t="12935" x="9237663" y="3408363"/>
          <p14:tracePt t="12946" x="9321800" y="3517900"/>
          <p14:tracePt t="12964" x="9456738" y="3760788"/>
          <p14:tracePt t="12965" x="9464675" y="3768725"/>
          <p14:tracePt t="12966" x="9472613" y="3786188"/>
          <p14:tracePt t="12967" x="9482138" y="3802063"/>
          <p14:tracePt t="12968" x="9482138" y="3811588"/>
          <p14:tracePt t="12969" x="9498013" y="3835400"/>
          <p14:tracePt t="12982" x="9574213" y="4003675"/>
          <p14:tracePt t="13001" x="9648825" y="4238625"/>
          <p14:tracePt t="13002" x="9648825" y="4248150"/>
          <p14:tracePt t="13003" x="9648825" y="4256088"/>
          <p14:tracePt t="13013" x="9666288" y="4373563"/>
          <p14:tracePt t="13014" x="9666288" y="4381500"/>
          <p14:tracePt t="13015" x="9666288" y="4389438"/>
          <p14:tracePt t="13016" x="9666288" y="4398963"/>
          <p14:tracePt t="13017" x="9666288" y="4414838"/>
          <p14:tracePt t="13018" x="9666288" y="4424363"/>
          <p14:tracePt t="13019" x="9666288" y="4432300"/>
          <p14:tracePt t="13031" x="9666288" y="4541838"/>
          <p14:tracePt t="13031" x="9666288" y="4549775"/>
          <p14:tracePt t="13048" x="9625013" y="4692650"/>
          <p14:tracePt t="13067" x="9556750" y="4835525"/>
          <p14:tracePt t="13068" x="9556750" y="4843463"/>
          <p14:tracePt t="13069" x="9548813" y="4851400"/>
          <p14:tracePt t="13070" x="9548813" y="4860925"/>
          <p14:tracePt t="13071" x="9540875" y="4868863"/>
          <p14:tracePt t="13079" x="9515475" y="4919663"/>
          <p14:tracePt t="13097" x="9448800" y="5002213"/>
          <p14:tracePt t="13115" x="9364663" y="5078413"/>
          <p14:tracePt t="13134" x="9247188" y="5154613"/>
          <p14:tracePt t="13135" x="9237663" y="5154613"/>
          <p14:tracePt t="13146" x="9145588" y="5195888"/>
          <p14:tracePt t="13147" x="9137650" y="5195888"/>
          <p14:tracePt t="13148" x="9129713" y="5195888"/>
          <p14:tracePt t="13149" x="9120188" y="5203825"/>
          <p14:tracePt t="13150" x="9112250" y="5213350"/>
          <p14:tracePt t="13151" x="9104313" y="5213350"/>
          <p14:tracePt t="13152" x="9096375" y="5221288"/>
          <p14:tracePt t="13153" x="9086850" y="5221288"/>
          <p14:tracePt t="13155" x="9070975" y="5229225"/>
          <p14:tracePt t="13164" x="8986838" y="5254625"/>
          <p14:tracePt t="13165" x="8969375" y="5262563"/>
          <p14:tracePt t="13182" x="8793163" y="5321300"/>
          <p14:tracePt t="13183" x="8785225" y="5321300"/>
          <p14:tracePt t="13201" x="8591550" y="5380038"/>
          <p14:tracePt t="13202" x="8583613" y="5389563"/>
          <p14:tracePt t="13203" x="8575675" y="5389563"/>
          <p14:tracePt t="13204" x="8567738" y="5397500"/>
          <p14:tracePt t="13205" x="8558213" y="5397500"/>
          <p14:tracePt t="13207" x="8550275" y="5397500"/>
          <p14:tracePt t="13208" x="8532813" y="5397500"/>
          <p14:tracePt t="13208" x="8524875" y="5405438"/>
          <p14:tracePt t="13213" x="8483600" y="5414963"/>
          <p14:tracePt t="13214" x="8466138" y="5414963"/>
          <p14:tracePt t="13215" x="8458200" y="5414963"/>
          <p14:tracePt t="13216" x="8450263" y="5414963"/>
          <p14:tracePt t="13217" x="8440738" y="5422900"/>
          <p14:tracePt t="13218" x="8432800" y="5422900"/>
          <p14:tracePt t="13219" x="8424863" y="5422900"/>
          <p14:tracePt t="13231" x="8332788" y="5422900"/>
          <p14:tracePt t="13249" x="8215313" y="5422900"/>
          <p14:tracePt t="13249" x="8205788" y="5422900"/>
          <p14:tracePt t="13267" x="8080375" y="5380038"/>
          <p14:tracePt t="13268" x="8072438" y="5372100"/>
          <p14:tracePt t="13269" x="8062913" y="5372100"/>
          <p14:tracePt t="13270" x="8054975" y="5372100"/>
          <p14:tracePt t="13271" x="8047038" y="5364163"/>
          <p14:tracePt t="13272" x="8039100" y="5364163"/>
          <p14:tracePt t="13273" x="8029575" y="5364163"/>
          <p14:tracePt t="13274" x="8021638" y="5356225"/>
          <p14:tracePt t="13275" x="8013700" y="5346700"/>
          <p14:tracePt t="13279" x="7980363" y="5338763"/>
          <p14:tracePt t="13280" x="7980363" y="5330825"/>
          <p14:tracePt t="13281" x="7962900" y="5330825"/>
          <p14:tracePt t="13282" x="7954963" y="5321300"/>
          <p14:tracePt t="13283" x="7945438" y="5321300"/>
          <p14:tracePt t="13284" x="7937500" y="5313363"/>
          <p14:tracePt t="13285" x="7929563" y="5313363"/>
          <p14:tracePt t="13286" x="7929563" y="5305425"/>
          <p14:tracePt t="13287" x="7921625" y="5295900"/>
          <p14:tracePt t="13288" x="7912100" y="5295900"/>
          <p14:tracePt t="13289" x="7904163" y="5287963"/>
          <p14:tracePt t="13290" x="7896225" y="5287963"/>
          <p14:tracePt t="13291" x="7886700" y="5280025"/>
          <p14:tracePt t="13292" x="7878763" y="5272088"/>
          <p14:tracePt t="13293" x="7870825" y="5272088"/>
          <p14:tracePt t="13298" x="7837488" y="5246688"/>
          <p14:tracePt t="13299" x="7827963" y="5237163"/>
          <p14:tracePt t="13318" x="7727950" y="5170488"/>
          <p14:tracePt t="13319" x="7727950" y="5162550"/>
          <p14:tracePt t="13333" x="7677150" y="5111750"/>
          <p14:tracePt t="13345" x="7651750" y="5078413"/>
          <p14:tracePt t="13364" x="7635875" y="5011738"/>
          <p14:tracePt t="13382" x="7635875" y="4935538"/>
          <p14:tracePt t="13400" x="7635875" y="4843463"/>
          <p14:tracePt t="13412" x="7627938" y="4784725"/>
          <p14:tracePt t="13430" x="7618413" y="4733925"/>
          <p14:tracePt t="13463" x="7610475" y="4733925"/>
          <p14:tracePt t="13487" x="7610475" y="4743450"/>
          <p14:tracePt t="13491" x="7602538" y="4743450"/>
          <p14:tracePt t="13497" x="7602538" y="4751388"/>
          <p14:tracePt t="13515" x="7577138" y="4784725"/>
          <p14:tracePt t="13533" x="7559675" y="4810125"/>
          <p14:tracePt t="13545" x="7559675" y="4818063"/>
          <p14:tracePt t="13564" x="7551738" y="4826000"/>
          <p14:tracePt t="13582" x="7543800" y="4835525"/>
          <p14:tracePt t="13600" x="7534275" y="4843463"/>
          <p14:tracePt t="13612" x="7526338" y="4860925"/>
          <p14:tracePt t="13630" x="7500938" y="4884738"/>
          <p14:tracePt t="13631" x="7500938" y="4894263"/>
          <p14:tracePt t="13649" x="7485063" y="4910138"/>
          <p14:tracePt t="13650" x="7485063" y="4919663"/>
          <p14:tracePt t="13667" x="7475538" y="4927600"/>
          <p14:tracePt t="13679" x="7475538" y="4943475"/>
          <p14:tracePt t="13699" x="7467600" y="4943475"/>
          <p14:tracePt t="14023" x="7467600" y="4935538"/>
          <p14:tracePt t="14034" x="7467600" y="4927600"/>
          <p14:tracePt t="14044" x="7467600" y="4919663"/>
          <p14:tracePt t="14050" x="7459663" y="4919663"/>
          <p14:tracePt t="14067" x="7451725" y="4884738"/>
          <p14:tracePt t="14067" x="7451725" y="4876800"/>
          <p14:tracePt t="14079" x="7426325" y="4826000"/>
          <p14:tracePt t="14097" x="7350125" y="4684713"/>
          <p14:tracePt t="14116" x="7216775" y="4465638"/>
          <p14:tracePt t="14117" x="7207250" y="4457700"/>
          <p14:tracePt t="14117" x="7199313" y="4440238"/>
          <p14:tracePt t="14119" x="7181850" y="4432300"/>
          <p14:tracePt t="14119" x="7173913" y="4414838"/>
          <p14:tracePt t="14120" x="7165975" y="4398963"/>
          <p14:tracePt t="14134" x="7031038" y="4189413"/>
          <p14:tracePt t="14145" x="6905625" y="3978275"/>
          <p14:tracePt t="14164" x="6754813" y="3635375"/>
          <p14:tracePt t="14165" x="6737350" y="3592513"/>
          <p14:tracePt t="14166" x="6729413" y="3576638"/>
          <p14:tracePt t="14167" x="6721475" y="3551238"/>
          <p14:tracePt t="14169" x="6721475" y="3525838"/>
          <p14:tracePt t="14170" x="6711950" y="3482975"/>
          <p14:tracePt t="14171" x="6704013" y="3467100"/>
          <p14:tracePt t="14182" x="6678613" y="3273425"/>
          <p14:tracePt t="14201" x="6688138" y="3005138"/>
          <p14:tracePt t="14202" x="6688138" y="2987675"/>
          <p14:tracePt t="14213" x="6721475" y="2846388"/>
          <p14:tracePt t="14214" x="6721475" y="2828925"/>
          <p14:tracePt t="14215" x="6729413" y="2820988"/>
          <p14:tracePt t="14216" x="6729413" y="2803525"/>
          <p14:tracePt t="14217" x="6729413" y="2795588"/>
          <p14:tracePt t="14231" x="6780213" y="2619375"/>
          <p14:tracePt t="14232" x="6780213" y="2609850"/>
          <p14:tracePt t="14233" x="6780213" y="2601913"/>
          <p14:tracePt t="14249" x="6821488" y="2468563"/>
          <p14:tracePt t="14249" x="6821488" y="2459038"/>
          <p14:tracePt t="14267" x="6846888" y="2366963"/>
          <p14:tracePt t="14279" x="6854825" y="2333625"/>
          <p14:tracePt t="14297" x="6864350" y="2325688"/>
          <p14:tracePt t="14570" x="6864350" y="2316163"/>
          <p14:tracePt t="14589" x="6864350" y="2308225"/>
          <p14:tracePt t="15029" x="6864350" y="2300288"/>
          <p14:tracePt t="15042" x="6864350" y="2292350"/>
          <p14:tracePt t="15063" x="6864350" y="2282825"/>
          <p14:tracePt t="15225" x="6872288" y="2282825"/>
          <p14:tracePt t="15232" x="6880225" y="2282825"/>
          <p14:tracePt t="15239" x="6888163" y="2282825"/>
          <p14:tracePt t="15248" x="6913563" y="2282825"/>
          <p14:tracePt t="15266" x="6997700" y="2274888"/>
          <p14:tracePt t="15279" x="7081838" y="2274888"/>
          <p14:tracePt t="15280" x="7089775" y="2274888"/>
          <p14:tracePt t="15297" x="7275513" y="2308225"/>
          <p14:tracePt t="15298" x="7291388" y="2308225"/>
          <p14:tracePt t="15299" x="7299325" y="2308225"/>
          <p14:tracePt t="15315" x="7467600" y="2351088"/>
          <p14:tracePt t="15333" x="7627938" y="2400300"/>
          <p14:tracePt t="15345" x="7735888" y="2433638"/>
          <p14:tracePt t="15363" x="7896225" y="2492375"/>
          <p14:tracePt t="15382" x="8062913" y="2551113"/>
          <p14:tracePt t="15383" x="8080375" y="2560638"/>
          <p14:tracePt t="15384" x="8088313" y="2560638"/>
          <p14:tracePt t="15385" x="8097838" y="2568575"/>
          <p14:tracePt t="15400" x="8189913" y="2609850"/>
          <p14:tracePt t="15412" x="8248650" y="2644775"/>
          <p14:tracePt t="15431" x="8348663" y="2693988"/>
          <p14:tracePt t="15432" x="8348663" y="2703513"/>
          <p14:tracePt t="15433" x="8356600" y="2703513"/>
          <p14:tracePt t="15448" x="8424863" y="2736850"/>
          <p14:tracePt t="15466" x="8474075" y="2762250"/>
          <p14:tracePt t="15479" x="8499475" y="2762250"/>
          <p14:tracePt t="15479" x="8499475" y="2770188"/>
          <p14:tracePt t="15538" x="8509000" y="2770188"/>
          <p14:tracePt t="15546" x="8516938" y="2770188"/>
          <p14:tracePt t="15555" x="8516938" y="2778125"/>
          <p14:tracePt t="15561" x="8524875" y="2778125"/>
          <p14:tracePt t="15568" x="8524875" y="2786063"/>
          <p14:tracePt t="15582" x="8542338" y="2803525"/>
          <p14:tracePt t="15600" x="8567738" y="2828925"/>
          <p14:tracePt t="15612" x="8575675" y="2862263"/>
          <p14:tracePt t="15631" x="8609013" y="2963863"/>
          <p14:tracePt t="15648" x="8616950" y="3089275"/>
          <p14:tracePt t="15666" x="8609013" y="3240088"/>
          <p14:tracePt t="15667" x="8609013" y="3248025"/>
          <p14:tracePt t="15678" x="8583613" y="3349625"/>
          <p14:tracePt t="15697" x="8542338" y="3500438"/>
          <p14:tracePt t="15699" x="8542338" y="3508375"/>
          <p14:tracePt t="15700" x="8542338" y="3517900"/>
          <p14:tracePt t="15715" x="8474075" y="3617913"/>
          <p14:tracePt t="15716" x="8466138" y="3625850"/>
          <p14:tracePt t="15717" x="8466138" y="3635375"/>
          <p14:tracePt t="15718" x="8458200" y="3635375"/>
          <p14:tracePt t="15719" x="8458200" y="3643313"/>
          <p14:tracePt t="15720" x="8450263" y="3643313"/>
          <p14:tracePt t="15721" x="8440738" y="3651250"/>
          <p14:tracePt t="15722" x="8432800" y="3659188"/>
          <p14:tracePt t="15733" x="8356600" y="3694113"/>
          <p14:tracePt t="15745" x="8239125" y="3717925"/>
          <p14:tracePt t="15747" x="8231188" y="3717925"/>
          <p14:tracePt t="15747" x="8215313" y="3717925"/>
          <p14:tracePt t="15763" x="7988300" y="3702050"/>
          <p14:tracePt t="15782" x="7669213" y="3625850"/>
          <p14:tracePt t="15783" x="7651750" y="3617913"/>
          <p14:tracePt t="15783" x="7627938" y="3609975"/>
          <p14:tracePt t="15800" x="7334250" y="3500438"/>
          <p14:tracePt t="15801" x="7324725" y="3492500"/>
          <p14:tracePt t="15802" x="7308850" y="3475038"/>
          <p14:tracePt t="15803" x="7291388" y="3475038"/>
          <p14:tracePt t="15804" x="7275513" y="3467100"/>
          <p14:tracePt t="15805" x="7265988" y="3459163"/>
          <p14:tracePt t="15806" x="7250113" y="3449638"/>
          <p14:tracePt t="15807" x="7232650" y="3441700"/>
          <p14:tracePt t="15812" x="7158038" y="3390900"/>
          <p14:tracePt t="15831" x="6931025" y="3206750"/>
          <p14:tracePt t="15848" x="6788150" y="3005138"/>
          <p14:tracePt t="15866" x="6688138" y="2770188"/>
          <p14:tracePt t="15879" x="6670675" y="2627313"/>
          <p14:tracePt t="15897" x="6729413" y="2433638"/>
          <p14:tracePt t="15898" x="6737350" y="2425700"/>
          <p14:tracePt t="15899" x="6746875" y="2417763"/>
          <p14:tracePt t="15916" x="6923088" y="2300288"/>
          <p14:tracePt t="15917" x="6931025" y="2292350"/>
          <p14:tracePt t="15919" x="6964363" y="2292350"/>
          <p14:tracePt t="15920" x="6972300" y="2282825"/>
          <p14:tracePt t="15921" x="6989763" y="2274888"/>
          <p14:tracePt t="15922" x="7005638" y="2274888"/>
          <p14:tracePt t="15923" x="7015163" y="2266950"/>
          <p14:tracePt t="15934" x="7165975" y="2241550"/>
          <p14:tracePt t="15945" x="7342188" y="2216150"/>
          <p14:tracePt t="15947" x="7367588" y="2216150"/>
          <p14:tracePt t="15948" x="7383463" y="2216150"/>
          <p14:tracePt t="15949" x="7392988" y="2216150"/>
          <p14:tracePt t="15964" x="7593013" y="2224088"/>
          <p14:tracePt t="15982" x="7794625" y="2325688"/>
          <p14:tracePt t="16000" x="7896225" y="2476500"/>
          <p14:tracePt t="16001" x="7896225" y="2484438"/>
          <p14:tracePt t="16002" x="7904163" y="2484438"/>
          <p14:tracePt t="16003" x="7904163" y="2501900"/>
          <p14:tracePt t="16004" x="7904163" y="2509838"/>
          <p14:tracePt t="16005" x="7912100" y="2517775"/>
          <p14:tracePt t="16006" x="7912100" y="2535238"/>
          <p14:tracePt t="16007" x="7912100" y="2543175"/>
          <p14:tracePt t="16008" x="7912100" y="2551113"/>
          <p14:tracePt t="16009" x="7912100" y="2560638"/>
          <p14:tracePt t="16013" x="7912100" y="2601913"/>
          <p14:tracePt t="16014" x="7912100" y="2609850"/>
          <p14:tracePt t="16031" x="7837488" y="2811463"/>
          <p14:tracePt t="16031" x="7827963" y="2828925"/>
          <p14:tracePt t="16048" x="7643813" y="2987675"/>
          <p14:tracePt t="16066" x="7392988" y="3122613"/>
          <p14:tracePt t="16079" x="7224713" y="3181350"/>
          <p14:tracePt t="16097" x="6938963" y="3198813"/>
          <p14:tracePt t="16115" x="6678613" y="3173413"/>
          <p14:tracePt t="16116" x="6670675" y="3163888"/>
          <p14:tracePt t="16117" x="6653213" y="3163888"/>
          <p14:tracePt t="16118" x="6645275" y="3155950"/>
          <p14:tracePt t="16119" x="6629400" y="3155950"/>
          <p14:tracePt t="16121" x="6604000" y="3148013"/>
          <p14:tracePt t="16122" x="6594475" y="3140075"/>
          <p14:tracePt t="16123" x="6586538" y="3130550"/>
          <p14:tracePt t="16124" x="6570663" y="3130550"/>
          <p14:tracePt t="16125" x="6561138" y="3122613"/>
          <p14:tracePt t="16126" x="6553200" y="3114675"/>
          <p14:tracePt t="16127" x="6545263" y="3105150"/>
          <p14:tracePt t="16128" x="6527800" y="3097213"/>
          <p14:tracePt t="16129" x="6519863" y="3089275"/>
          <p14:tracePt t="16134" x="6477000" y="3063875"/>
          <p14:tracePt t="16135" x="6461125" y="3046413"/>
          <p14:tracePt t="16136" x="6453188" y="3038475"/>
          <p14:tracePt t="16145" x="6376988" y="2954338"/>
          <p14:tracePt t="16164" x="6259513" y="2703513"/>
          <p14:tracePt t="16166" x="6251575" y="2668588"/>
          <p14:tracePt t="16167" x="6251575" y="2652713"/>
          <p14:tracePt t="16169" x="6251575" y="2644775"/>
          <p14:tracePt t="16169" x="6242050" y="2619375"/>
          <p14:tracePt t="16170" x="6242050" y="2609850"/>
          <p14:tracePt t="16171" x="6242050" y="2593975"/>
          <p14:tracePt t="16182" x="6242050" y="2443163"/>
          <p14:tracePt t="16183" x="6242050" y="2425700"/>
          <p14:tracePt t="16184" x="6251575" y="2417763"/>
          <p14:tracePt t="16185" x="6251575" y="2400300"/>
          <p14:tracePt t="16186" x="6259513" y="2392363"/>
          <p14:tracePt t="16187" x="6259513" y="2384425"/>
          <p14:tracePt t="16188" x="6267450" y="2374900"/>
          <p14:tracePt t="16189" x="6276975" y="2366963"/>
          <p14:tracePt t="16190" x="6276975" y="2359025"/>
          <p14:tracePt t="16191" x="6284913" y="2341563"/>
          <p14:tracePt t="16200" x="6359525" y="2274888"/>
          <p14:tracePt t="16201" x="6376988" y="2266950"/>
          <p14:tracePt t="16202" x="6384925" y="2257425"/>
          <p14:tracePt t="16203" x="6394450" y="2257425"/>
          <p14:tracePt t="16204" x="6402388" y="2249488"/>
          <p14:tracePt t="16205" x="6418263" y="2241550"/>
          <p14:tracePt t="16206" x="6427788" y="2241550"/>
          <p14:tracePt t="16207" x="6435725" y="2233613"/>
          <p14:tracePt t="16212" x="6502400" y="2208213"/>
          <p14:tracePt t="16213" x="6511925" y="2198688"/>
          <p14:tracePt t="16231" x="6737350" y="2165350"/>
          <p14:tracePt t="16231" x="6754813" y="2165350"/>
          <p14:tracePt t="16248" x="6938963" y="2182813"/>
          <p14:tracePt t="16266" x="7107238" y="2241550"/>
          <p14:tracePt t="16279" x="7191375" y="2282825"/>
          <p14:tracePt t="16297" x="7265988" y="2333625"/>
          <p14:tracePt t="16315" x="7308850" y="2366963"/>
          <p14:tracePt t="16333" x="7316788" y="2374900"/>
          <p14:tracePt t="17097" x="7316788" y="2384425"/>
          <p14:tracePt t="17107" x="7316788" y="2392363"/>
          <p14:tracePt t="17111" x="7316788" y="2400300"/>
          <p14:tracePt t="17116" x="7316788" y="2409825"/>
          <p14:tracePt t="17133" x="7308850" y="2459038"/>
          <p14:tracePt t="17145" x="7308850" y="2509838"/>
          <p14:tracePt t="17164" x="7316788" y="2619375"/>
          <p14:tracePt t="17165" x="7316788" y="2635250"/>
          <p14:tracePt t="17166" x="7316788" y="2644775"/>
          <p14:tracePt t="17181" x="7334250" y="2795588"/>
          <p14:tracePt t="17200" x="7367588" y="2997200"/>
          <p14:tracePt t="17212" x="7392988" y="3155950"/>
          <p14:tracePt t="17213" x="7392988" y="3173413"/>
          <p14:tracePt t="17230" x="7416800" y="3375025"/>
          <p14:tracePt t="17249" x="7416800" y="3576638"/>
          <p14:tracePt t="17249" x="7416800" y="3584575"/>
          <p14:tracePt t="17266" x="7408863" y="3752850"/>
          <p14:tracePt t="17278" x="7383463" y="3844925"/>
          <p14:tracePt t="17297" x="7350125" y="3970338"/>
          <p14:tracePt t="17297" x="7350125" y="3978275"/>
          <p14:tracePt t="17315" x="7324725" y="4105275"/>
          <p14:tracePt t="17316" x="7324725" y="4113213"/>
          <p14:tracePt t="17317" x="7316788" y="4121150"/>
          <p14:tracePt t="17318" x="7316788" y="4130675"/>
          <p14:tracePt t="17333" x="7299325" y="4230688"/>
          <p14:tracePt t="17334" x="7299325" y="4238625"/>
          <p14:tracePt t="17335" x="7299325" y="4248150"/>
          <p14:tracePt t="17336" x="7299325" y="4256088"/>
          <p14:tracePt t="17337" x="7299325" y="4264025"/>
          <p14:tracePt t="17345" x="7299325" y="4314825"/>
          <p14:tracePt t="17363" x="7299325" y="4448175"/>
          <p14:tracePt t="17381" x="7316788" y="4557713"/>
          <p14:tracePt t="17382" x="7316788" y="4565650"/>
          <p14:tracePt t="17400" x="7334250" y="4641850"/>
          <p14:tracePt t="17412" x="7342188" y="4692650"/>
          <p14:tracePt t="17430" x="7358063" y="4759325"/>
          <p14:tracePt t="17449" x="7375525" y="4835525"/>
          <p14:tracePt t="17466" x="7392988" y="4919663"/>
          <p14:tracePt t="17479" x="7408863" y="4986338"/>
          <p14:tracePt t="17479" x="7408863" y="4994275"/>
          <p14:tracePt t="17497" x="7434263" y="5086350"/>
          <p14:tracePt t="17497" x="7434263" y="5095875"/>
          <p14:tracePt t="17515" x="7459663" y="5195888"/>
          <p14:tracePt t="17533" x="7467600" y="5272088"/>
          <p14:tracePt t="17545" x="7475538" y="5305425"/>
          <p14:tracePt t="17563" x="7475538" y="5346700"/>
          <p14:tracePt t="17581" x="7475538" y="5372100"/>
          <p14:tracePt t="17582" x="7475538" y="5380038"/>
          <p14:tracePt t="17599" x="7475538" y="5397500"/>
          <p14:tracePt t="17612" x="7475538" y="5405438"/>
          <p14:tracePt t="17630" x="7475538" y="5422900"/>
          <p14:tracePt t="17648" x="7475538" y="5448300"/>
          <p14:tracePt t="17667" x="7475538" y="5456238"/>
          <p14:tracePt t="17761" x="7475538" y="5464175"/>
          <p14:tracePt t="17766" x="7475538" y="5473700"/>
          <p14:tracePt t="17776" x="7475538" y="5481638"/>
          <p14:tracePt t="17784" x="7475538" y="5489575"/>
          <p14:tracePt t="17799" x="7475538" y="5497513"/>
          <p14:tracePt t="17995" x="7475538" y="5489575"/>
          <p14:tracePt t="17997" x="7467600" y="5489575"/>
          <p14:tracePt t="20812" x="7475538" y="5489575"/>
          <p14:tracePt t="20815" x="7485063" y="5489575"/>
          <p14:tracePt t="20817" x="7493000" y="5489575"/>
          <p14:tracePt t="20829" x="7569200" y="5481638"/>
          <p14:tracePt t="20831" x="7593013" y="5473700"/>
          <p14:tracePt t="20832" x="7602538" y="5473700"/>
          <p14:tracePt t="20848" x="7761288" y="5448300"/>
          <p14:tracePt t="20849" x="7769225" y="5448300"/>
          <p14:tracePt t="20850" x="7778750" y="5448300"/>
          <p14:tracePt t="20851" x="7786688" y="5448300"/>
          <p14:tracePt t="20866" x="7870825" y="5422900"/>
          <p14:tracePt t="20878" x="7912100" y="5414963"/>
          <p14:tracePt t="20896" x="8004175" y="5397500"/>
          <p14:tracePt t="20914" x="8097838" y="5364163"/>
          <p14:tracePt t="20933" x="8164513" y="5338763"/>
          <p14:tracePt t="20945" x="8197850" y="5295900"/>
          <p14:tracePt t="20963" x="8264525" y="5213350"/>
          <p14:tracePt t="20981" x="8348663" y="5111750"/>
          <p14:tracePt t="20999" x="8415338" y="5019675"/>
          <p14:tracePt t="21017" x="8466138" y="4943475"/>
          <p14:tracePt t="21029" x="8499475" y="4876800"/>
          <p14:tracePt t="21031" x="8499475" y="4868863"/>
          <p14:tracePt t="21048" x="8567738" y="4767263"/>
          <p14:tracePt t="21066" x="8675688" y="4633913"/>
          <p14:tracePt t="21067" x="8685213" y="4633913"/>
          <p14:tracePt t="21068" x="8693150" y="4616450"/>
          <p14:tracePt t="21069" x="8701088" y="4608513"/>
          <p14:tracePt t="21078" x="8767763" y="4541838"/>
          <p14:tracePt t="21079" x="8767763" y="4532313"/>
          <p14:tracePt t="21097" x="8902700" y="4389438"/>
          <p14:tracePt t="21098" x="8902700" y="4381500"/>
          <p14:tracePt t="21099" x="8920163" y="4381500"/>
          <p14:tracePt t="21114" x="9012238" y="4248150"/>
          <p14:tracePt t="21133" x="9145588" y="4079875"/>
          <p14:tracePt t="21133" x="9155113" y="4071938"/>
          <p14:tracePt t="21134" x="9155113" y="4062413"/>
          <p14:tracePt t="21135" x="9163050" y="4054475"/>
          <p14:tracePt t="21145" x="9237663" y="3952875"/>
          <p14:tracePt t="21146" x="9247188" y="3944938"/>
          <p14:tracePt t="21147" x="9255125" y="3937000"/>
          <p14:tracePt t="21163" x="9380538" y="3802063"/>
          <p14:tracePt t="21181" x="9515475" y="3659188"/>
          <p14:tracePt t="21199" x="9599613" y="3559175"/>
          <p14:tracePt t="21211" x="9632950" y="3500438"/>
          <p14:tracePt t="21229" x="9683750" y="3424238"/>
          <p14:tracePt t="21248" x="9742488" y="3357563"/>
          <p14:tracePt t="21266" x="9825038" y="3281363"/>
          <p14:tracePt t="21278" x="9883775" y="3232150"/>
          <p14:tracePt t="21279" x="9883775" y="3222625"/>
          <p14:tracePt t="21296" x="9934575" y="3148013"/>
          <p14:tracePt t="21314" x="10001250" y="3063875"/>
          <p14:tracePt t="21332" x="10044113" y="2979738"/>
          <p14:tracePt t="21345" x="10069513" y="2928938"/>
          <p14:tracePt t="21363" x="10102850" y="2862263"/>
          <p14:tracePt t="21381" x="10128250" y="2811463"/>
          <p14:tracePt t="21399" x="10153650" y="2770188"/>
          <p14:tracePt t="21411" x="10169525" y="2744788"/>
          <p14:tracePt t="21429" x="10194925" y="2703513"/>
          <p14:tracePt t="21448" x="10212388" y="2660650"/>
          <p14:tracePt t="21466" x="10228263" y="2627313"/>
          <p14:tracePt t="21478" x="10236200" y="2601913"/>
          <p14:tracePt t="21496" x="10253663" y="2568575"/>
          <p14:tracePt t="21514" x="10253663" y="2517775"/>
          <p14:tracePt t="21533" x="10253663" y="2443163"/>
          <p14:tracePt t="21544" x="10253663" y="2409825"/>
          <p14:tracePt t="21563" x="10245725" y="2384425"/>
          <p14:tracePt t="21581" x="10245725" y="2366963"/>
          <p14:tracePt t="21599" x="10236200" y="2351088"/>
          <p14:tracePt t="21611" x="10228263" y="2341563"/>
          <p14:tracePt t="21630" x="10228263" y="2325688"/>
          <p14:tracePt t="21734" x="10228263" y="2316163"/>
          <p14:tracePt t="21740" x="10228263" y="2308225"/>
          <p14:tracePt t="21742" x="10228263" y="2300288"/>
          <p14:tracePt t="21746" x="10228263" y="2292350"/>
          <p14:tracePt t="21763" x="10220325" y="2224088"/>
          <p14:tracePt t="21764" x="10220325" y="2216150"/>
          <p14:tracePt t="21781" x="10212388" y="2106613"/>
          <p14:tracePt t="21782" x="10212388" y="2098675"/>
          <p14:tracePt t="21783" x="10212388" y="2090738"/>
          <p14:tracePt t="21800" x="10212388" y="1947863"/>
          <p14:tracePt t="21801" x="10212388" y="1938338"/>
          <p14:tracePt t="21801" x="10212388" y="1922463"/>
          <p14:tracePt t="21811" x="10212388" y="1838325"/>
          <p14:tracePt t="21829" x="10245725" y="1679575"/>
          <p14:tracePt t="21847" x="10287000" y="1570038"/>
          <p14:tracePt t="21866" x="10353675" y="1493838"/>
          <p14:tracePt t="21867" x="10363200" y="1493838"/>
          <p14:tracePt t="21868" x="10371138" y="1493838"/>
          <p14:tracePt t="21869" x="10371138" y="1485900"/>
          <p14:tracePt t="21870" x="10379075" y="1485900"/>
          <p14:tracePt t="21871" x="10388600" y="1485900"/>
          <p14:tracePt t="21878" x="10421938" y="1468438"/>
          <p14:tracePt t="21879" x="10429875" y="1468438"/>
          <p14:tracePt t="21880" x="10437813" y="1468438"/>
          <p14:tracePt t="21881" x="10437813" y="1460500"/>
          <p14:tracePt t="21897" x="10529888" y="1452563"/>
          <p14:tracePt t="21915" x="10631488" y="1452563"/>
          <p14:tracePt t="21932" x="10756900" y="1485900"/>
          <p14:tracePt t="21944" x="10841038" y="1511300"/>
          <p14:tracePt t="21963" x="10966450" y="1570038"/>
          <p14:tracePt t="21981" x="11093450" y="1644650"/>
          <p14:tracePt t="21999" x="11193463" y="1762125"/>
          <p14:tracePt t="22011" x="11260138" y="1855788"/>
          <p14:tracePt t="22030" x="11361738" y="2055813"/>
          <p14:tracePt t="22032" x="11369675" y="2065338"/>
          <p14:tracePt t="22048" x="11453813" y="2300288"/>
          <p14:tracePt t="22049" x="11461750" y="2308225"/>
          <p14:tracePt t="22050" x="11461750" y="2325688"/>
          <p14:tracePt t="22051" x="11461750" y="2341563"/>
          <p14:tracePt t="22052" x="11469688" y="2359025"/>
          <p14:tracePt t="22053" x="11469688" y="2374900"/>
          <p14:tracePt t="22054" x="11479213" y="2384425"/>
          <p14:tracePt t="22055" x="11487150" y="2400300"/>
          <p14:tracePt t="22057" x="11495088" y="2425700"/>
          <p14:tracePt t="22066" x="11528425" y="2560638"/>
          <p14:tracePt t="22067" x="11528425" y="2576513"/>
          <p14:tracePt t="22068" x="11537950" y="2586038"/>
          <p14:tracePt t="22069" x="11537950" y="2601913"/>
          <p14:tracePt t="22070" x="11545888" y="2619375"/>
          <p14:tracePt t="22071" x="11545888" y="2635250"/>
          <p14:tracePt t="22072" x="11553825" y="2652713"/>
          <p14:tracePt t="22073" x="11553825" y="2660650"/>
          <p14:tracePt t="22078" x="11571288" y="2736850"/>
          <p14:tracePt t="22079" x="11571288" y="2752725"/>
          <p14:tracePt t="22080" x="11571288" y="2770188"/>
          <p14:tracePt t="22081" x="11579225" y="2778125"/>
          <p14:tracePt t="22097" x="11612563" y="3013075"/>
          <p14:tracePt t="22115" x="11637963" y="3257550"/>
          <p14:tracePt t="22115" x="11637963" y="3273425"/>
          <p14:tracePt t="22133" x="11671300" y="3508375"/>
          <p14:tracePt t="22134" x="11671300" y="3533775"/>
          <p14:tracePt t="22135" x="11671300" y="3551238"/>
          <p14:tracePt t="22136" x="11680825" y="3559175"/>
          <p14:tracePt t="22137" x="11680825" y="3576638"/>
          <p14:tracePt t="22145" x="11688763" y="3668713"/>
          <p14:tracePt t="22163" x="11704638" y="3894138"/>
          <p14:tracePt t="22163" x="11704638" y="3903663"/>
          <p14:tracePt t="22165" x="11704638" y="3919538"/>
          <p14:tracePt t="22165" x="11704638" y="3929063"/>
          <p14:tracePt t="22181" x="11704638" y="4138613"/>
          <p14:tracePt t="22200" x="11704638" y="4373563"/>
          <p14:tracePt t="22211" x="11696700" y="4524375"/>
          <p14:tracePt t="22212" x="11696700" y="4541838"/>
          <p14:tracePt t="22230" x="11671300" y="4743450"/>
          <p14:tracePt t="22231" x="11671300" y="4751388"/>
          <p14:tracePt t="22233" x="11671300" y="4767263"/>
          <p14:tracePt t="22234" x="11663363" y="4784725"/>
          <p14:tracePt t="22247" x="11637963" y="4927600"/>
          <p14:tracePt t="22249" x="11630025" y="4943475"/>
          <p14:tracePt t="22249" x="11630025" y="4953000"/>
          <p14:tracePt t="22266" x="11579225" y="5129213"/>
          <p14:tracePt t="22267" x="11579225" y="5145088"/>
          <p14:tracePt t="22267" x="11571288" y="5154613"/>
          <p14:tracePt t="22278" x="11520488" y="5272088"/>
          <p14:tracePt t="22279" x="11520488" y="5280025"/>
          <p14:tracePt t="22280" x="11512550" y="5295900"/>
          <p14:tracePt t="22281" x="11512550" y="5305425"/>
          <p14:tracePt t="22282" x="11504613" y="5321300"/>
          <p14:tracePt t="22283" x="11504613" y="5330825"/>
          <p14:tracePt t="22284" x="11495088" y="5338763"/>
          <p14:tracePt t="22285" x="11495088" y="5356225"/>
          <p14:tracePt t="22286" x="11487150" y="5364163"/>
          <p14:tracePt t="22287" x="11479213" y="5372100"/>
          <p14:tracePt t="22288" x="11479213" y="5389563"/>
          <p14:tracePt t="22289" x="11469688" y="5397500"/>
          <p14:tracePt t="22291" x="11453813" y="5422900"/>
          <p14:tracePt t="22292" x="11453813" y="5430838"/>
          <p14:tracePt t="22294" x="11445875" y="5448300"/>
          <p14:tracePt t="22295" x="11445875" y="5456238"/>
          <p14:tracePt t="22296" x="11436350" y="5464175"/>
          <p14:tracePt t="22297" x="11436350" y="5481638"/>
          <p14:tracePt t="22297" x="11428413" y="5489575"/>
          <p14:tracePt t="22298" x="11420475" y="5497513"/>
          <p14:tracePt t="22301" x="11410950" y="5532438"/>
          <p14:tracePt t="22314" x="11336338" y="5673725"/>
          <p14:tracePt t="22332" x="11252200" y="5859463"/>
          <p14:tracePt t="22344" x="11176000" y="5959475"/>
          <p14:tracePt t="22363" x="11050588" y="6076950"/>
          <p14:tracePt t="22363" x="11050588" y="6086475"/>
          <p14:tracePt t="22381" x="10907713" y="6169025"/>
          <p14:tracePt t="22382" x="10899775" y="6178550"/>
          <p14:tracePt t="22383" x="10891838" y="6178550"/>
          <p14:tracePt t="22384" x="10882313" y="6178550"/>
          <p14:tracePt t="22385" x="10874375" y="6186488"/>
          <p14:tracePt t="22400" x="10756900" y="6227763"/>
          <p14:tracePt t="22401" x="10748963" y="6227763"/>
          <p14:tracePt t="22402" x="10748963" y="6237288"/>
          <p14:tracePt t="22403" x="10731500" y="6237288"/>
          <p14:tracePt t="22411" x="10682288" y="6245225"/>
          <p14:tracePt t="22429" x="10572750" y="6245225"/>
          <p14:tracePt t="22448" x="10447338" y="6186488"/>
          <p14:tracePt t="22449" x="10437813" y="6178550"/>
          <p14:tracePt t="22450" x="10429875" y="6178550"/>
          <p14:tracePt t="22466" x="10320338" y="6076950"/>
          <p14:tracePt t="22467" x="10320338" y="6069013"/>
          <p14:tracePt t="22467" x="10312400" y="6061075"/>
          <p14:tracePt t="22478" x="10253663" y="5959475"/>
          <p14:tracePt t="22479" x="10245725" y="5951538"/>
          <p14:tracePt t="22497" x="10153650" y="5749925"/>
          <p14:tracePt t="22498" x="10153650" y="5732463"/>
          <p14:tracePt t="22499" x="10144125" y="5724525"/>
          <p14:tracePt t="22515" x="10085388" y="5514975"/>
          <p14:tracePt t="22532" x="10026650" y="5287963"/>
          <p14:tracePt t="22546" x="9993313" y="5086350"/>
          <p14:tracePt t="22563" x="9959975" y="4860925"/>
          <p14:tracePt t="22563" x="9959975" y="4843463"/>
          <p14:tracePt t="22581" x="9934575" y="4583113"/>
          <p14:tracePt t="22582" x="9934575" y="4565650"/>
          <p14:tracePt t="22583" x="9934575" y="4557713"/>
          <p14:tracePt t="22584" x="9934575" y="4541838"/>
          <p14:tracePt t="22585" x="9934575" y="4524375"/>
          <p14:tracePt t="22586" x="9934575" y="4516438"/>
          <p14:tracePt t="22587" x="9926638" y="4498975"/>
          <p14:tracePt t="22588" x="9926638" y="4483100"/>
          <p14:tracePt t="22589" x="9926638" y="4473575"/>
          <p14:tracePt t="22600" x="9918700" y="4340225"/>
          <p14:tracePt t="22611" x="9901238" y="4179888"/>
          <p14:tracePt t="22629" x="9875838" y="3929063"/>
          <p14:tracePt t="22648" x="9875838" y="3684588"/>
          <p14:tracePt t="22649" x="9875838" y="3668713"/>
          <p14:tracePt t="22650" x="9875838" y="3651250"/>
          <p14:tracePt t="22651" x="9875838" y="3643313"/>
          <p14:tracePt t="22653" x="9875838" y="3625850"/>
          <p14:tracePt t="22654" x="9875838" y="3600450"/>
          <p14:tracePt t="22655" x="9875838" y="3584575"/>
          <p14:tracePt t="22656" x="9875838" y="3576638"/>
          <p14:tracePt t="22657" x="9875838" y="3559175"/>
          <p14:tracePt t="22658" x="9883775" y="3541713"/>
          <p14:tracePt t="22659" x="9883775" y="3525838"/>
          <p14:tracePt t="22660" x="9883775" y="3508375"/>
          <p14:tracePt t="22661" x="9883775" y="3500438"/>
          <p14:tracePt t="22663" x="9883775" y="3475038"/>
          <p14:tracePt t="22666" x="9893300" y="3433763"/>
          <p14:tracePt t="22667" x="9893300" y="3416300"/>
          <p14:tracePt t="22668" x="9893300" y="3398838"/>
          <p14:tracePt t="22669" x="9901238" y="3390900"/>
          <p14:tracePt t="22678" x="9909175" y="3265488"/>
          <p14:tracePt t="22679" x="9909175" y="3248025"/>
          <p14:tracePt t="22697" x="9934575" y="2997200"/>
          <p14:tracePt t="22698" x="9934575" y="2987675"/>
          <p14:tracePt t="22699" x="9934575" y="2971800"/>
          <p14:tracePt t="22700" x="9934575" y="2963863"/>
          <p14:tracePt t="22701" x="9942513" y="2946400"/>
          <p14:tracePt t="22715" x="9959975" y="2762250"/>
          <p14:tracePt t="22716" x="9959975" y="2744788"/>
          <p14:tracePt t="22717" x="9959975" y="2736850"/>
          <p14:tracePt t="22733" x="9985375" y="2535238"/>
          <p14:tracePt t="22734" x="9985375" y="2517775"/>
          <p14:tracePt t="22735" x="9993313" y="2509838"/>
          <p14:tracePt t="22736" x="9993313" y="2492375"/>
          <p14:tracePt t="22737" x="9993313" y="2484438"/>
          <p14:tracePt t="22744" x="10010775" y="2400300"/>
          <p14:tracePt t="22763" x="10069513" y="2208213"/>
          <p14:tracePt t="22763" x="10069513" y="2198688"/>
          <p14:tracePt t="22781" x="10144125" y="2022475"/>
          <p14:tracePt t="22782" x="10153650" y="2014538"/>
          <p14:tracePt t="22783" x="10153650" y="2006600"/>
          <p14:tracePt t="22799" x="10228263" y="1871663"/>
          <p14:tracePt t="22811" x="10279063" y="1771650"/>
          <p14:tracePt t="22829" x="10363200" y="1644650"/>
          <p14:tracePt t="22848" x="10447338" y="1536700"/>
          <p14:tracePt t="22849" x="10455275" y="1527175"/>
          <p14:tracePt t="22849" x="10455275" y="1519238"/>
          <p14:tracePt t="22865" x="10529888" y="1468438"/>
          <p14:tracePt t="22878" x="10572750" y="1452563"/>
          <p14:tracePt t="22896" x="10606088" y="1443038"/>
          <p14:tracePt t="22914" x="10647363" y="1443038"/>
          <p14:tracePt t="22933" x="10748963" y="1493838"/>
          <p14:tracePt t="22934" x="10756900" y="1493838"/>
          <p14:tracePt t="22935" x="10764838" y="1493838"/>
          <p14:tracePt t="22936" x="10764838" y="1501775"/>
          <p14:tracePt t="22937" x="10774363" y="1501775"/>
          <p14:tracePt t="22938" x="10782300" y="1501775"/>
          <p14:tracePt t="22939" x="10790238" y="1511300"/>
          <p14:tracePt t="22945" x="10823575" y="1536700"/>
          <p14:tracePt t="22946" x="10833100" y="1544638"/>
          <p14:tracePt t="22947" x="10841038" y="1552575"/>
          <p14:tracePt t="22948" x="10848975" y="1552575"/>
          <p14:tracePt t="22949" x="10858500" y="1562100"/>
          <p14:tracePt t="22950" x="10866438" y="1570038"/>
          <p14:tracePt t="22951" x="10874375" y="1577975"/>
          <p14:tracePt t="22963" x="10966450" y="1662113"/>
          <p14:tracePt t="22964" x="10966450" y="1670050"/>
          <p14:tracePt t="22981" x="11075988" y="1812925"/>
          <p14:tracePt t="22999" x="11193463" y="2006600"/>
          <p14:tracePt t="23011" x="11269663" y="2149475"/>
          <p14:tracePt t="23029" x="11377613" y="2374900"/>
          <p14:tracePt t="23048" x="11479213" y="2644775"/>
          <p14:tracePt t="23049" x="11487150" y="2668588"/>
          <p14:tracePt t="23050" x="11487150" y="2678113"/>
          <p14:tracePt t="23051" x="11495088" y="2693988"/>
          <p14:tracePt t="23052" x="11504613" y="2711450"/>
          <p14:tracePt t="23053" x="11512550" y="2727325"/>
          <p14:tracePt t="23054" x="11512550" y="2736850"/>
          <p14:tracePt t="23055" x="11512550" y="2752725"/>
          <p14:tracePt t="23057" x="11528425" y="2786063"/>
          <p14:tracePt t="23058" x="11528425" y="2803525"/>
          <p14:tracePt t="23059" x="11537950" y="2811463"/>
          <p14:tracePt t="23061" x="11545888" y="2846388"/>
          <p14:tracePt t="23062" x="11553825" y="2854325"/>
          <p14:tracePt t="23063" x="11553825" y="2879725"/>
          <p14:tracePt t="23066" x="11571288" y="2921000"/>
          <p14:tracePt t="23078" x="11622088" y="3105150"/>
          <p14:tracePt t="23079" x="11630025" y="3114675"/>
          <p14:tracePt t="23097" x="11688763" y="3375025"/>
          <p14:tracePt t="23097" x="11688763" y="3382963"/>
          <p14:tracePt t="23115" x="11722100" y="3617913"/>
          <p14:tracePt t="23115" x="11722100" y="3635375"/>
          <p14:tracePt t="23133" x="11739563" y="3860800"/>
          <p14:tracePt t="23133" x="11739563" y="3870325"/>
          <p14:tracePt t="23135" x="11739563" y="3886200"/>
          <p14:tracePt t="23135" x="11739563" y="3894138"/>
          <p14:tracePt t="23144" x="11739563" y="4011613"/>
          <p14:tracePt t="23163" x="11722100" y="4205288"/>
          <p14:tracePt t="23163" x="11722100" y="4222750"/>
          <p14:tracePt t="23181" x="11688763" y="4424363"/>
          <p14:tracePt t="23182" x="11688763" y="4432300"/>
          <p14:tracePt t="23184" x="11680825" y="4440238"/>
          <p14:tracePt t="23185" x="11680825" y="4465638"/>
          <p14:tracePt t="23186" x="11680825" y="4473575"/>
          <p14:tracePt t="23187" x="11671300" y="4491038"/>
          <p14:tracePt t="23199" x="11637963" y="4624388"/>
          <p14:tracePt t="23211" x="11596688" y="4759325"/>
          <p14:tracePt t="23230" x="11504613" y="4978400"/>
          <p14:tracePt t="23231" x="11495088" y="4986338"/>
          <p14:tracePt t="23232" x="11495088" y="4994275"/>
          <p14:tracePt t="23233" x="11487150" y="5011738"/>
          <p14:tracePt t="23234" x="11479213" y="5019675"/>
          <p14:tracePt t="23235" x="11479213" y="5027613"/>
          <p14:tracePt t="23236" x="11479213" y="5045075"/>
          <p14:tracePt t="23248" x="11420475" y="5170488"/>
          <p14:tracePt t="23249" x="11410950" y="5187950"/>
          <p14:tracePt t="23249" x="11410950" y="5195888"/>
          <p14:tracePt t="23266" x="11336338" y="5380038"/>
          <p14:tracePt t="23267" x="11328400" y="5389563"/>
          <p14:tracePt t="23267" x="11318875" y="5405438"/>
          <p14:tracePt t="23278" x="11269663" y="5507038"/>
          <p14:tracePt t="23279" x="11252200" y="5522913"/>
          <p14:tracePt t="23280" x="11252200" y="5540375"/>
          <p14:tracePt t="23281" x="11252200" y="5548313"/>
          <p14:tracePt t="23282" x="11234738" y="5556250"/>
          <p14:tracePt t="23283" x="11234738" y="5565775"/>
          <p14:tracePt t="23284" x="11226800" y="5573713"/>
          <p14:tracePt t="23285" x="11226800" y="5581650"/>
          <p14:tracePt t="23296" x="11160125" y="5683250"/>
          <p14:tracePt t="23315" x="11050588" y="5826125"/>
          <p14:tracePt t="23332" x="10966450" y="5918200"/>
          <p14:tracePt t="23344" x="10899775" y="5959475"/>
          <p14:tracePt t="23363" x="10774363" y="6010275"/>
          <p14:tracePt t="23381" x="10631488" y="6051550"/>
          <p14:tracePt t="23382" x="10623550" y="6051550"/>
          <p14:tracePt t="23383" x="10614025" y="6051550"/>
          <p14:tracePt t="23385" x="10606088" y="6051550"/>
          <p14:tracePt t="23386" x="10598150" y="6051550"/>
          <p14:tracePt t="23387" x="10588625" y="6061075"/>
          <p14:tracePt t="23388" x="10580688" y="6061075"/>
          <p14:tracePt t="23389" x="10572750" y="6061075"/>
          <p14:tracePt t="23399" x="10514013" y="6069013"/>
          <p14:tracePt t="23411" x="10455275" y="6069013"/>
          <p14:tracePt t="23429" x="10363200" y="6051550"/>
          <p14:tracePt t="23448" x="10245725" y="5976938"/>
          <p14:tracePt t="23449" x="10228263" y="5969000"/>
          <p14:tracePt t="23466" x="10102850" y="5875338"/>
          <p14:tracePt t="23467" x="10094913" y="5867400"/>
          <p14:tracePt t="23468" x="10077450" y="5867400"/>
          <p14:tracePt t="23469" x="10069513" y="5859463"/>
          <p14:tracePt t="23470" x="10069513" y="5849938"/>
          <p14:tracePt t="23471" x="10052050" y="5849938"/>
          <p14:tracePt t="23472" x="10044113" y="5842000"/>
          <p14:tracePt t="23473" x="10044113" y="5834063"/>
          <p14:tracePt t="23474" x="10026650" y="5826125"/>
          <p14:tracePt t="23475" x="10018713" y="5816600"/>
          <p14:tracePt t="23479" x="9993313" y="5800725"/>
          <p14:tracePt t="23479" x="9985375" y="5800725"/>
          <p14:tracePt t="23496" x="9859963" y="5691188"/>
          <p14:tracePt t="23497" x="9850438" y="5691188"/>
          <p14:tracePt t="23515" x="9766300" y="5573713"/>
          <p14:tracePt t="23516" x="9758363" y="5565775"/>
          <p14:tracePt t="23532" x="9683750" y="5422900"/>
          <p14:tracePt t="23545" x="9640888" y="5313363"/>
          <p14:tracePt t="23545" x="9640888" y="5305425"/>
          <p14:tracePt t="23562" x="9590088" y="5119688"/>
          <p14:tracePt t="23581" x="9556750" y="4884738"/>
          <p14:tracePt t="23599" x="9531350" y="4641850"/>
          <p14:tracePt t="23612" x="9523413" y="4483100"/>
          <p14:tracePt t="23629" x="9523413" y="4213225"/>
          <p14:tracePt t="23648" x="9556750" y="3952875"/>
          <p14:tracePt t="23649" x="9556750" y="3937000"/>
          <p14:tracePt t="23650" x="9566275" y="3919538"/>
          <p14:tracePt t="23650" x="9566275" y="3911600"/>
          <p14:tracePt t="23651" x="9574213" y="3894138"/>
          <p14:tracePt t="23666" x="9607550" y="3676650"/>
          <p14:tracePt t="23667" x="9607550" y="3659188"/>
          <p14:tracePt t="23678" x="9625013" y="3517900"/>
          <p14:tracePt t="23679" x="9625013" y="3508375"/>
          <p14:tracePt t="23680" x="9632950" y="3492500"/>
          <p14:tracePt t="23681" x="9632950" y="3482975"/>
          <p14:tracePt t="23697" x="9666288" y="3298825"/>
          <p14:tracePt t="23698" x="9666288" y="3281363"/>
          <p14:tracePt t="23699" x="9674225" y="3273425"/>
          <p14:tracePt t="23715" x="9717088" y="3097213"/>
          <p14:tracePt t="23732" x="9758363" y="2938463"/>
          <p14:tracePt t="23744" x="9783763" y="2828925"/>
          <p14:tracePt t="23763" x="9825038" y="2686050"/>
          <p14:tracePt t="23763" x="9825038" y="2678113"/>
          <p14:tracePt t="23781" x="9875838" y="2543175"/>
          <p14:tracePt t="23782" x="9875838" y="2535238"/>
          <p14:tracePt t="23783" x="9875838" y="2527300"/>
          <p14:tracePt t="23784" x="9875838" y="2517775"/>
          <p14:tracePt t="23785" x="9883775" y="2509838"/>
          <p14:tracePt t="23786" x="9883775" y="2501900"/>
          <p14:tracePt t="23799" x="9918700" y="2409825"/>
          <p14:tracePt t="23800" x="9918700" y="2400300"/>
          <p14:tracePt t="23801" x="9926638" y="2392363"/>
          <p14:tracePt t="23802" x="9926638" y="2384425"/>
          <p14:tracePt t="23803" x="9926638" y="2374900"/>
          <p14:tracePt t="23811" x="9952038" y="2316163"/>
          <p14:tracePt t="23829" x="10001250" y="2190750"/>
          <p14:tracePt t="23847" x="10077450" y="2081213"/>
          <p14:tracePt t="23865" x="10136188" y="1997075"/>
          <p14:tracePt t="23878" x="10177463" y="1947863"/>
          <p14:tracePt t="23896" x="10228263" y="1897063"/>
          <p14:tracePt t="23915" x="10287000" y="1855788"/>
          <p14:tracePt t="23915" x="10294938" y="1855788"/>
          <p14:tracePt t="23933" x="10345738" y="1838325"/>
          <p14:tracePt t="23945" x="10388600" y="1838325"/>
          <p14:tracePt t="23963" x="10455275" y="1846263"/>
          <p14:tracePt t="23981" x="10514013" y="1871663"/>
          <p14:tracePt t="23999" x="10572750" y="1914525"/>
          <p14:tracePt t="24011" x="10614025" y="1955800"/>
          <p14:tracePt t="24030" x="10706100" y="2047875"/>
          <p14:tracePt t="24048" x="10790238" y="2182813"/>
          <p14:tracePt t="24065" x="10848975" y="2359025"/>
          <p14:tracePt t="24078" x="10874375" y="2484438"/>
          <p14:tracePt t="24079" x="10874375" y="2509838"/>
          <p14:tracePt t="24096" x="10891838" y="2711450"/>
          <p14:tracePt t="24097" x="10891838" y="2727325"/>
          <p14:tracePt t="24115" x="10907713" y="2963863"/>
          <p14:tracePt t="24116" x="10907713" y="2971800"/>
          <p14:tracePt t="24117" x="10907713" y="2979738"/>
          <p14:tracePt t="24118" x="10907713" y="2997200"/>
          <p14:tracePt t="24119" x="10907713" y="3013075"/>
          <p14:tracePt t="24121" x="10917238" y="3038475"/>
          <p14:tracePt t="24122" x="10917238" y="3055938"/>
          <p14:tracePt t="24123" x="10917238" y="3063875"/>
          <p14:tracePt t="24124" x="10917238" y="3081338"/>
          <p14:tracePt t="24125" x="10917238" y="3089275"/>
          <p14:tracePt t="24126" x="10917238" y="3105150"/>
          <p14:tracePt t="24127" x="10917238" y="3114675"/>
          <p14:tracePt t="24132" x="10917238" y="3181350"/>
          <p14:tracePt t="24144" x="10917238" y="3316288"/>
          <p14:tracePt t="24163" x="10917238" y="3482975"/>
          <p14:tracePt t="24164" x="10917238" y="3492500"/>
          <p14:tracePt t="24181" x="10925175" y="3609975"/>
          <p14:tracePt t="24182" x="10925175" y="3617913"/>
          <p14:tracePt t="24183" x="10925175" y="3625850"/>
          <p14:tracePt t="24184" x="10925175" y="3635375"/>
          <p14:tracePt t="24199" x="10925175" y="3752850"/>
          <p14:tracePt t="24200" x="10925175" y="3760788"/>
          <p14:tracePt t="24201" x="10925175" y="3768725"/>
          <p14:tracePt t="24202" x="10925175" y="3776663"/>
          <p14:tracePt t="24203" x="10925175" y="3786188"/>
          <p14:tracePt t="24204" x="10925175" y="3794125"/>
          <p14:tracePt t="24205" x="10925175" y="3802063"/>
          <p14:tracePt t="24206" x="10925175" y="3811588"/>
          <p14:tracePt t="24207" x="10925175" y="3819525"/>
          <p14:tracePt t="24208" x="10925175" y="3827463"/>
          <p14:tracePt t="24209" x="10925175" y="3835400"/>
          <p14:tracePt t="24210" x="10925175" y="3844925"/>
          <p14:tracePt t="24212" x="10925175" y="3870325"/>
          <p14:tracePt t="24230" x="10925175" y="4037013"/>
          <p14:tracePt t="24231" x="10925175" y="4054475"/>
          <p14:tracePt t="24231" x="10925175" y="4062413"/>
          <p14:tracePt t="24247" x="10907713" y="4238625"/>
          <p14:tracePt t="24265" x="10882313" y="4440238"/>
          <p14:tracePt t="24278" x="10874375" y="4557713"/>
          <p14:tracePt t="24279" x="10874375" y="4565650"/>
          <p14:tracePt t="24279" x="10866438" y="4575175"/>
          <p14:tracePt t="24296" x="10858500" y="4743450"/>
          <p14:tracePt t="24297" x="10858500" y="4751388"/>
          <p14:tracePt t="24298" x="10858500" y="4759325"/>
          <p14:tracePt t="24299" x="10858500" y="4767263"/>
          <p14:tracePt t="24300" x="10858500" y="4776788"/>
          <p14:tracePt t="24301" x="10858500" y="4784725"/>
          <p14:tracePt t="24302" x="10858500" y="4792663"/>
          <p14:tracePt t="24303" x="10858500" y="4802188"/>
          <p14:tracePt t="24315" x="10848975" y="4902200"/>
          <p14:tracePt t="24316" x="10848975" y="4927600"/>
          <p14:tracePt t="24333" x="10848975" y="5078413"/>
          <p14:tracePt t="24334" x="10848975" y="5086350"/>
          <p14:tracePt t="24335" x="10848975" y="5095875"/>
          <p14:tracePt t="24336" x="10848975" y="5103813"/>
          <p14:tracePt t="24337" x="10848975" y="5111750"/>
          <p14:tracePt t="24338" x="10848975" y="5119688"/>
          <p14:tracePt t="24339" x="10848975" y="5129213"/>
          <p14:tracePt t="24340" x="10841038" y="5137150"/>
          <p14:tracePt t="24341" x="10841038" y="5145088"/>
          <p14:tracePt t="24344" x="10841038" y="5170488"/>
          <p14:tracePt t="24345" x="10841038" y="5178425"/>
          <p14:tracePt t="24346" x="10841038" y="5195888"/>
          <p14:tracePt t="24363" x="10841038" y="5321300"/>
          <p14:tracePt t="24381" x="10833100" y="5430838"/>
          <p14:tracePt t="24381" x="10833100" y="5438775"/>
          <p14:tracePt t="24399" x="10823575" y="5548313"/>
          <p14:tracePt t="24411" x="10807700" y="5607050"/>
          <p14:tracePt t="24412" x="10799763" y="5607050"/>
          <p14:tracePt t="24413" x="10799763" y="5614988"/>
          <p14:tracePt t="24414" x="10799763" y="5624513"/>
          <p14:tracePt t="24429" x="10764838" y="5683250"/>
          <p14:tracePt t="24447" x="10690225" y="5757863"/>
          <p14:tracePt t="24465" x="10606088" y="5834063"/>
          <p14:tracePt t="24477" x="10547350" y="5884863"/>
          <p14:tracePt t="24496" x="10471150" y="5943600"/>
          <p14:tracePt t="24514" x="10396538" y="6002338"/>
          <p14:tracePt t="24533" x="10320338" y="6061075"/>
          <p14:tracePt t="24544" x="10279063" y="6094413"/>
          <p14:tracePt t="24562" x="10194925" y="6135688"/>
          <p14:tracePt t="24580" x="10118725" y="6145213"/>
          <p14:tracePt t="24599" x="10036175" y="6145213"/>
          <p14:tracePt t="24600" x="10026650" y="6145213"/>
          <p14:tracePt t="24601" x="10018713" y="6145213"/>
          <p14:tracePt t="24611" x="9985375" y="6127750"/>
          <p14:tracePt t="24612" x="9977438" y="6127750"/>
          <p14:tracePt t="24613" x="9977438" y="6119813"/>
          <p14:tracePt t="24630" x="9918700" y="6076950"/>
          <p14:tracePt t="24647" x="9850438" y="6002338"/>
          <p14:tracePt t="24666" x="9766300" y="5900738"/>
          <p14:tracePt t="24678" x="9717088" y="5826125"/>
          <p14:tracePt t="24696" x="9640888" y="5673725"/>
          <p14:tracePt t="24697" x="9632950" y="5673725"/>
          <p14:tracePt t="24715" x="9582150" y="5507038"/>
          <p14:tracePt t="24716" x="9574213" y="5497513"/>
          <p14:tracePt t="24717" x="9574213" y="5489575"/>
          <p14:tracePt t="24718" x="9574213" y="5481638"/>
          <p14:tracePt t="24719" x="9566275" y="5464175"/>
          <p14:tracePt t="24733" x="9540875" y="5321300"/>
          <p14:tracePt t="24734" x="9531350" y="5313363"/>
          <p14:tracePt t="24735" x="9531350" y="5295900"/>
          <p14:tracePt t="24736" x="9523413" y="5287963"/>
          <p14:tracePt t="24737" x="9523413" y="5280025"/>
          <p14:tracePt t="24745" x="9515475" y="5195888"/>
          <p14:tracePt t="24746" x="9507538" y="5187950"/>
          <p14:tracePt t="24747" x="9507538" y="5178425"/>
          <p14:tracePt t="24748" x="9507538" y="5170488"/>
          <p14:tracePt t="24749" x="9498013" y="5154613"/>
          <p14:tracePt t="24763" x="9464675" y="5027613"/>
          <p14:tracePt t="24763" x="9464675" y="5019675"/>
          <p14:tracePt t="24780" x="9413875" y="4876800"/>
          <p14:tracePt t="24799" x="9364663" y="4743450"/>
          <p14:tracePt t="24800" x="9355138" y="4733925"/>
          <p14:tracePt t="24811" x="9321800" y="4667250"/>
          <p14:tracePt t="24829" x="9288463" y="4565650"/>
          <p14:tracePt t="24847" x="9247188" y="4465638"/>
          <p14:tracePt t="24865" x="9221788" y="4381500"/>
          <p14:tracePt t="24878" x="9213850" y="4314825"/>
          <p14:tracePt t="24879" x="9204325" y="4297363"/>
          <p14:tracePt t="24880" x="9204325" y="4289425"/>
          <p14:tracePt t="24896" x="9188450" y="4189413"/>
          <p14:tracePt t="24914" x="9170988" y="4046538"/>
          <p14:tracePt t="24915" x="9170988" y="4037013"/>
          <p14:tracePt t="24933" x="9163050" y="3886200"/>
          <p14:tracePt t="24934" x="9163050" y="3878263"/>
          <p14:tracePt t="24935" x="9163050" y="3860800"/>
          <p14:tracePt t="24937" x="9163050" y="3844925"/>
          <p14:tracePt t="24938" x="9155113" y="3835400"/>
          <p14:tracePt t="24939" x="9155113" y="3827463"/>
          <p14:tracePt t="24940" x="9155113" y="3819525"/>
          <p14:tracePt t="24941" x="9155113" y="3811588"/>
          <p14:tracePt t="24944" x="9155113" y="3776663"/>
          <p14:tracePt t="24963" x="9145588" y="3600450"/>
          <p14:tracePt t="24964" x="9145588" y="3592513"/>
          <p14:tracePt t="24965" x="9145588" y="3584575"/>
          <p14:tracePt t="24966" x="9145588" y="3576638"/>
          <p14:tracePt t="24967" x="9145588" y="3567113"/>
          <p14:tracePt t="24969" x="9145588" y="3551238"/>
          <p14:tracePt t="24970" x="9145588" y="3533775"/>
          <p14:tracePt t="24980" x="9145588" y="3449638"/>
          <p14:tracePt t="24999" x="9145588" y="3290888"/>
          <p14:tracePt t="25000" x="9145588" y="3281363"/>
          <p14:tracePt t="25001" x="9145588" y="3273425"/>
          <p14:tracePt t="25011" x="9145588" y="3198813"/>
          <p14:tracePt t="25029" x="9145588" y="3081338"/>
          <p14:tracePt t="25047" x="9145588" y="2963863"/>
          <p14:tracePt t="25066" x="9145588" y="2846388"/>
          <p14:tracePt t="25067" x="9145588" y="2836863"/>
          <p14:tracePt t="25078" x="9145588" y="2778125"/>
          <p14:tracePt t="25096" x="9155113" y="2678113"/>
          <p14:tracePt t="25115" x="9163050" y="2593975"/>
          <p14:tracePt t="25133" x="9178925" y="2509838"/>
          <p14:tracePt t="25145" x="9196388" y="2459038"/>
          <p14:tracePt t="25145" x="9196388" y="2451100"/>
          <p14:tracePt t="25162" x="9213850" y="2374900"/>
          <p14:tracePt t="25181" x="9237663" y="2292350"/>
          <p14:tracePt t="25181" x="9237663" y="2282825"/>
          <p14:tracePt t="25199" x="9272588" y="2182813"/>
          <p14:tracePt t="25200" x="9272588" y="2173288"/>
          <p14:tracePt t="25201" x="9272588" y="2165350"/>
          <p14:tracePt t="25211" x="9288463" y="2114550"/>
          <p14:tracePt t="25212" x="9288463" y="2106613"/>
          <p14:tracePt t="25213" x="9288463" y="2098675"/>
          <p14:tracePt t="25214" x="9296400" y="2098675"/>
          <p14:tracePt t="25215" x="9296400" y="2090738"/>
          <p14:tracePt t="25229" x="9331325" y="2006600"/>
          <p14:tracePt t="25248" x="9380538" y="1879600"/>
          <p14:tracePt t="25249" x="9390063" y="1871663"/>
          <p14:tracePt t="25265" x="9439275" y="1762125"/>
          <p14:tracePt t="25278" x="9490075" y="1679575"/>
          <p14:tracePt t="25296" x="9556750" y="1570038"/>
          <p14:tracePt t="25314" x="9599613" y="1501775"/>
          <p14:tracePt t="25332" x="9625013" y="1460500"/>
          <p14:tracePt t="25344" x="9640888" y="1452563"/>
          <p14:tracePt t="25362" x="9658350" y="1443038"/>
          <p14:tracePt t="25380" x="9691688" y="1427163"/>
          <p14:tracePt t="25399" x="9766300" y="1384300"/>
          <p14:tracePt t="25400" x="9775825" y="1384300"/>
          <p14:tracePt t="25411" x="9842500" y="1360488"/>
          <p14:tracePt t="25412" x="9850438" y="1360488"/>
          <p14:tracePt t="25413" x="9850438" y="1350963"/>
          <p14:tracePt t="25414" x="9859963" y="1350963"/>
          <p14:tracePt t="25415" x="9859963" y="1343025"/>
          <p14:tracePt t="25417" x="9867900" y="1343025"/>
          <p14:tracePt t="25417" x="9875838" y="1343025"/>
          <p14:tracePt t="25429" x="9926638" y="1325563"/>
          <p14:tracePt t="25447" x="10001250" y="1301750"/>
          <p14:tracePt t="25466" x="10102850" y="1284288"/>
          <p14:tracePt t="25477" x="10202863" y="1284288"/>
          <p14:tracePt t="25496" x="10371138" y="1284288"/>
          <p14:tracePt t="25497" x="10388600" y="1284288"/>
          <p14:tracePt t="25498" x="10404475" y="1284288"/>
          <p14:tracePt t="25499" x="10412413" y="1284288"/>
          <p14:tracePt t="25514" x="10555288" y="1284288"/>
          <p14:tracePt t="25533" x="10690225" y="1309688"/>
          <p14:tracePt t="25534" x="10698163" y="1309688"/>
          <p14:tracePt t="25545" x="10756900" y="1325563"/>
          <p14:tracePt t="25546" x="10764838" y="1325563"/>
          <p14:tracePt t="25563" x="10833100" y="1343025"/>
          <p14:tracePt t="25563" x="10833100" y="1350963"/>
          <p14:tracePt t="25580" x="10874375" y="1368425"/>
          <p14:tracePt t="25599" x="10907713" y="1384300"/>
          <p14:tracePt t="25599" x="10907713" y="1393825"/>
          <p14:tracePt t="25611" x="10933113" y="1401763"/>
          <p14:tracePt t="25629" x="10958513" y="1443038"/>
          <p14:tracePt t="25647" x="10991850" y="1493838"/>
          <p14:tracePt t="25665" x="11017250" y="1552575"/>
          <p14:tracePt t="25677" x="11042650" y="1603375"/>
          <p14:tracePt t="25696" x="11058525" y="1670050"/>
          <p14:tracePt t="25714" x="11075988" y="1754188"/>
          <p14:tracePt t="25715" x="11083925" y="1762125"/>
          <p14:tracePt t="25733" x="11093450" y="1855788"/>
          <p14:tracePt t="25745" x="11101388" y="1922463"/>
          <p14:tracePt t="25762" x="11109325" y="2014538"/>
          <p14:tracePt t="25780" x="11117263" y="2106613"/>
          <p14:tracePt t="25799" x="11117263" y="2182813"/>
          <p14:tracePt t="25811" x="11117263" y="2224088"/>
          <p14:tracePt t="25829" x="11117263" y="2274888"/>
          <p14:tracePt t="25847" x="11117263" y="2333625"/>
          <p14:tracePt t="25865" x="11117263" y="2409825"/>
          <p14:tracePt t="25877" x="11117263" y="2476500"/>
          <p14:tracePt t="25896" x="11109325" y="2586038"/>
          <p14:tracePt t="25914" x="11109325" y="2719388"/>
          <p14:tracePt t="25915" x="11109325" y="2727325"/>
          <p14:tracePt t="25932" x="11109325" y="2854325"/>
          <p14:tracePt t="25933" x="11109325" y="2862263"/>
          <p14:tracePt t="25945" x="11109325" y="2938463"/>
          <p14:tracePt t="25963" x="11126788" y="3071813"/>
          <p14:tracePt t="25964" x="11134725" y="3081338"/>
          <p14:tracePt t="25965" x="11134725" y="3089275"/>
          <p14:tracePt t="25981" x="11142663" y="3181350"/>
          <p14:tracePt t="25981" x="11142663" y="3189288"/>
          <p14:tracePt t="25999" x="11160125" y="3281363"/>
          <p14:tracePt t="26011" x="11160125" y="3340100"/>
          <p14:tracePt t="26029" x="11168063" y="3398838"/>
          <p14:tracePt t="26047" x="11176000" y="3467100"/>
          <p14:tracePt t="26065" x="11185525" y="3517900"/>
          <p14:tracePt t="26077" x="11193463" y="3541713"/>
          <p14:tracePt t="26096" x="11193463" y="3592513"/>
          <p14:tracePt t="26114" x="11193463" y="3635375"/>
          <p14:tracePt t="26132" x="11193463" y="3694113"/>
          <p14:tracePt t="26151" x="11185525" y="3760788"/>
          <p14:tracePt t="26152" x="11185525" y="3768725"/>
          <p14:tracePt t="26162" x="11176000" y="3819525"/>
          <p14:tracePt t="26163" x="11168063" y="3819525"/>
          <p14:tracePt t="26181" x="11134725" y="3903663"/>
          <p14:tracePt t="26199" x="11109325" y="3978275"/>
          <p14:tracePt t="26211" x="11093450" y="4011613"/>
          <p14:tracePt t="26211" x="11083925" y="4011613"/>
          <p14:tracePt t="26229" x="11075988" y="4046538"/>
          <p14:tracePt t="26247" x="11050588" y="4071938"/>
          <p14:tracePt t="26265" x="11034713" y="4079875"/>
          <p14:tracePt t="26277" x="11025188" y="4087813"/>
          <p14:tracePt t="26295" x="10991850" y="4113213"/>
          <p14:tracePt t="26314" x="10958513" y="4138613"/>
          <p14:tracePt t="26332" x="10933113" y="4171950"/>
          <p14:tracePt t="26344" x="10917238" y="4189413"/>
          <p14:tracePt t="26362" x="10891838" y="4205288"/>
          <p14:tracePt t="26380" x="10882313" y="4213225"/>
          <p14:tracePt t="26398" x="10882313" y="4222750"/>
          <p14:tracePt t="26411" x="10874375" y="4222750"/>
          <p14:tracePt t="26429" x="10866438" y="4230688"/>
          <p14:tracePt t="26447" x="10848975" y="4248150"/>
          <p14:tracePt t="26465" x="10841038" y="4256088"/>
          <p14:tracePt t="26477" x="10833100" y="4264025"/>
          <p14:tracePt t="26495" x="10823575" y="4271963"/>
          <p14:tracePt t="26514" x="10815638" y="4289425"/>
          <p14:tracePt t="26532" x="10807700" y="4289425"/>
          <p14:tracePt t="26602" x="10807700" y="4297363"/>
          <p14:tracePt t="26607" x="10807700" y="4306888"/>
          <p14:tracePt t="26611" x="10807700" y="4314825"/>
          <p14:tracePt t="26617" x="10807700" y="4330700"/>
          <p14:tracePt t="26629" x="10807700" y="4348163"/>
          <p14:tracePt t="26647" x="10815638" y="4381500"/>
          <p14:tracePt t="26666" x="10815638" y="4414838"/>
          <p14:tracePt t="26677" x="10815638" y="4432300"/>
          <p14:tracePt t="26695" x="10833100" y="4465638"/>
          <p14:tracePt t="26714" x="10833100" y="4524375"/>
          <p14:tracePt t="26732" x="10833100" y="4591050"/>
          <p14:tracePt t="26744" x="10833100" y="4641850"/>
          <p14:tracePt t="26763" x="10833100" y="4743450"/>
          <p14:tracePt t="26780" x="10823575" y="4843463"/>
          <p14:tracePt t="26799" x="10807700" y="4953000"/>
          <p14:tracePt t="26799" x="10807700" y="4960938"/>
          <p14:tracePt t="26811" x="10790238" y="5037138"/>
          <p14:tracePt t="26811" x="10790238" y="5045075"/>
          <p14:tracePt t="26829" x="10764838" y="5170488"/>
          <p14:tracePt t="26830" x="10764838" y="5178425"/>
          <p14:tracePt t="26831" x="10756900" y="5178425"/>
          <p14:tracePt t="26847" x="10741025" y="5272088"/>
          <p14:tracePt t="26865" x="10715625" y="5356225"/>
          <p14:tracePt t="26877" x="10698163" y="5389563"/>
          <p14:tracePt t="26895" x="10682288" y="5422900"/>
          <p14:tracePt t="26914" x="10672763" y="5430838"/>
          <p14:tracePt t="30275" x="10682288" y="5430838"/>
          <p14:tracePt t="30277" x="10690225" y="5430838"/>
          <p14:tracePt t="30283" x="10731500" y="5422900"/>
          <p14:tracePt t="30284" x="10748963" y="5414963"/>
          <p14:tracePt t="30285" x="10764838" y="5414963"/>
          <p14:tracePt t="30296" x="10999788" y="5313363"/>
          <p14:tracePt t="30296" x="11034713" y="5295900"/>
          <p14:tracePt t="30313" x="11747500" y="506095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5A3EED-1C4E-10A8-10F1-44E93370C2E0}"/>
              </a:ext>
            </a:extLst>
          </p:cNvPr>
          <p:cNvPicPr>
            <a:picLocks noChangeAspect="1"/>
          </p:cNvPicPr>
          <p:nvPr/>
        </p:nvPicPr>
        <p:blipFill>
          <a:blip r:embed="rId5"/>
          <a:stretch>
            <a:fillRect/>
          </a:stretch>
        </p:blipFill>
        <p:spPr>
          <a:xfrm>
            <a:off x="865905" y="1019331"/>
            <a:ext cx="11035504" cy="3748791"/>
          </a:xfrm>
          <a:prstGeom prst="rect">
            <a:avLst/>
          </a:prstGeom>
        </p:spPr>
      </p:pic>
      <p:pic>
        <p:nvPicPr>
          <p:cNvPr id="9" name="Audio 8">
            <a:hlinkClick r:id="" action="ppaction://media"/>
            <a:extLst>
              <a:ext uri="{FF2B5EF4-FFF2-40B4-BE49-F238E27FC236}">
                <a16:creationId xmlns:a16="http://schemas.microsoft.com/office/drawing/2014/main" id="{D8C94208-7577-B1AD-2393-2EEDC700C2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1471873"/>
      </p:ext>
    </p:extLst>
  </p:cSld>
  <p:clrMapOvr>
    <a:masterClrMapping/>
  </p:clrMapOvr>
  <mc:AlternateContent xmlns:mc="http://schemas.openxmlformats.org/markup-compatibility/2006">
    <mc:Choice xmlns:p14="http://schemas.microsoft.com/office/powerpoint/2010/main" Requires="p14">
      <p:transition spd="slow" p14:dur="2000" advTm="12530"/>
    </mc:Choice>
    <mc:Fallback>
      <p:transition spd="slow" advTm="12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331" x="12150725" y="3390900"/>
          <p14:tracePt t="332" x="12133263" y="3398838"/>
          <p14:tracePt t="335" x="12099925" y="3416300"/>
          <p14:tracePt t="336" x="12091988" y="3424238"/>
          <p14:tracePt t="337" x="12082463" y="3433763"/>
          <p14:tracePt t="338" x="12066588" y="3441700"/>
          <p14:tracePt t="341" x="12033250" y="3459163"/>
          <p14:tracePt t="366" x="11780838" y="3668713"/>
          <p14:tracePt t="367" x="11763375" y="3684588"/>
          <p14:tracePt t="377" x="11663363" y="3760788"/>
          <p14:tracePt t="395" x="11453813" y="3903663"/>
          <p14:tracePt t="396" x="11436350" y="3903663"/>
          <p14:tracePt t="398" x="11410950" y="3919538"/>
          <p14:tracePt t="399" x="11403013" y="3929063"/>
          <p14:tracePt t="415" x="11152188" y="4046538"/>
          <p14:tracePt t="416" x="11134725" y="4054475"/>
          <p14:tracePt t="432" x="10866438" y="4164013"/>
          <p14:tracePt t="444" x="10664825" y="4256088"/>
          <p14:tracePt t="462" x="10363200" y="4389438"/>
          <p14:tracePt t="480" x="10059988" y="4516438"/>
          <p14:tracePt t="499" x="9683750" y="4616450"/>
          <p14:tracePt t="499" x="9666288" y="4616450"/>
          <p14:tracePt t="500" x="9640888" y="4616450"/>
          <p14:tracePt t="510" x="9413875" y="4667250"/>
          <p14:tracePt t="529" x="8978900" y="4725988"/>
          <p14:tracePt t="530" x="8953500" y="4733925"/>
          <p14:tracePt t="531" x="8928100" y="4733925"/>
          <p14:tracePt t="532" x="8910638" y="4733925"/>
          <p14:tracePt t="533" x="8885238" y="4743450"/>
          <p14:tracePt t="534" x="8869363" y="4743450"/>
          <p14:tracePt t="535" x="8843963" y="4743450"/>
          <p14:tracePt t="536" x="8818563" y="4751388"/>
          <p14:tracePt t="538" x="8777288" y="4759325"/>
          <p14:tracePt t="539" x="8759825" y="4759325"/>
          <p14:tracePt t="540" x="8734425" y="4759325"/>
          <p14:tracePt t="541" x="8718550" y="4767263"/>
          <p14:tracePt t="542" x="8693150" y="4767263"/>
          <p14:tracePt t="543" x="8675688" y="4767263"/>
          <p14:tracePt t="544" x="8650288" y="4776788"/>
          <p14:tracePt t="547" x="8591550" y="4784725"/>
          <p14:tracePt t="566" x="8189913" y="4860925"/>
          <p14:tracePt t="567" x="8172450" y="4868863"/>
          <p14:tracePt t="568" x="8156575" y="4868863"/>
          <p14:tracePt t="569" x="8131175" y="4876800"/>
          <p14:tracePt t="570" x="8105775" y="4884738"/>
          <p14:tracePt t="578" x="7937500" y="4919663"/>
          <p14:tracePt t="579" x="7921625" y="4927600"/>
          <p14:tracePt t="580" x="7896225" y="4935538"/>
          <p14:tracePt t="581" x="7878763" y="4935538"/>
          <p14:tracePt t="582" x="7853363" y="4943475"/>
          <p14:tracePt t="583" x="7837488" y="4943475"/>
          <p14:tracePt t="584" x="7812088" y="4943475"/>
          <p14:tracePt t="585" x="7794625" y="4953000"/>
          <p14:tracePt t="595" x="7585075" y="4994275"/>
          <p14:tracePt t="613" x="7181850" y="5060950"/>
          <p14:tracePt t="615" x="7132638" y="5070475"/>
          <p14:tracePt t="616" x="7107238" y="5070475"/>
          <p14:tracePt t="632" x="6746875" y="5103813"/>
          <p14:tracePt t="633" x="6721475" y="5103813"/>
          <p14:tracePt t="634" x="6696075" y="5103813"/>
          <p14:tracePt t="644" x="6469063" y="5111750"/>
          <p14:tracePt t="662" x="6067425" y="5119688"/>
          <p14:tracePt t="663" x="6042025" y="5129213"/>
          <p14:tracePt t="664" x="6016625" y="5129213"/>
          <p14:tracePt t="680" x="5646738" y="5129213"/>
          <p14:tracePt t="698" x="5210175" y="5129213"/>
          <p14:tracePt t="710" x="4908550" y="5111750"/>
          <p14:tracePt t="729" x="4456113" y="5070475"/>
          <p14:tracePt t="730" x="4405313" y="5060950"/>
          <p14:tracePt t="747" x="4011613" y="5019675"/>
          <p14:tracePt t="748" x="3994150" y="5019675"/>
          <p14:tracePt t="749" x="3976688" y="5011738"/>
          <p14:tracePt t="750" x="3952875" y="5011738"/>
          <p14:tracePt t="751" x="3935413" y="5011738"/>
          <p14:tracePt t="752" x="3917950" y="5002213"/>
          <p14:tracePt t="766" x="3659188" y="4953000"/>
          <p14:tracePt t="767" x="3641725" y="4953000"/>
          <p14:tracePt t="768" x="3624263" y="4943475"/>
          <p14:tracePt t="777" x="3473450" y="4902200"/>
          <p14:tracePt t="795" x="3163888" y="4826000"/>
          <p14:tracePt t="796" x="3146425" y="4818063"/>
          <p14:tracePt t="797" x="3130550" y="4810125"/>
          <p14:tracePt t="798" x="3121025" y="4810125"/>
          <p14:tracePt t="813" x="2870200" y="4751388"/>
          <p14:tracePt t="831" x="2592388" y="4675188"/>
          <p14:tracePt t="832" x="2576513" y="4667250"/>
          <p14:tracePt t="834" x="2551113" y="4659313"/>
          <p14:tracePt t="835" x="2533650" y="4659313"/>
          <p14:tracePt t="836" x="2517775" y="4649788"/>
          <p14:tracePt t="837" x="2508250" y="4649788"/>
          <p14:tracePt t="838" x="2492375" y="4641850"/>
          <p14:tracePt t="839" x="2474913" y="4633913"/>
          <p14:tracePt t="840" x="2466975" y="4633913"/>
          <p14:tracePt t="841" x="2449513" y="4633913"/>
          <p14:tracePt t="842" x="2441575" y="4624388"/>
          <p14:tracePt t="844" x="2408238" y="4616450"/>
          <p14:tracePt t="845" x="2390775" y="4608513"/>
          <p14:tracePt t="846" x="2374900" y="4600575"/>
          <p14:tracePt t="862" x="2122488" y="4516438"/>
          <p14:tracePt t="880" x="1820863" y="4381500"/>
          <p14:tracePt t="898" x="1535113" y="4230688"/>
          <p14:tracePt t="910" x="1368425" y="4121150"/>
          <p14:tracePt t="929" x="1174750" y="3944938"/>
          <p14:tracePt t="930" x="1157288" y="3919538"/>
          <p14:tracePt t="931" x="1149350" y="3911600"/>
          <p14:tracePt t="932" x="1133475" y="3903663"/>
          <p14:tracePt t="933" x="1123950" y="3886200"/>
          <p14:tracePt t="934" x="1116013" y="3878263"/>
          <p14:tracePt t="935" x="1108075" y="3870325"/>
          <p14:tracePt t="936" x="1098550" y="3852863"/>
          <p14:tracePt t="937" x="1090613" y="3844925"/>
          <p14:tracePt t="938" x="1074738" y="3827463"/>
          <p14:tracePt t="939" x="1065213" y="3819525"/>
          <p14:tracePt t="940" x="1057275" y="3811588"/>
          <p14:tracePt t="941" x="1049338" y="3802063"/>
          <p14:tracePt t="943" x="1031875" y="3776663"/>
          <p14:tracePt t="944" x="1023938" y="3760788"/>
          <p14:tracePt t="945" x="1016000" y="3752850"/>
          <p14:tracePt t="948" x="990600" y="3717925"/>
          <p14:tracePt t="965" x="881063" y="3525838"/>
          <p14:tracePt t="977" x="822325" y="3398838"/>
          <p14:tracePt t="978" x="814388" y="3390900"/>
          <p14:tracePt t="995" x="763588" y="3222625"/>
          <p14:tracePt t="996" x="755650" y="3214688"/>
          <p14:tracePt t="1014" x="738188" y="3063875"/>
          <p14:tracePt t="1031" x="730250" y="2921000"/>
          <p14:tracePt t="1044" x="730250" y="2820988"/>
          <p14:tracePt t="1062" x="781050" y="2644775"/>
          <p14:tracePt t="1080" x="863600" y="2459038"/>
          <p14:tracePt t="1098" x="947738" y="2282825"/>
          <p14:tracePt t="1110" x="1031875" y="2182813"/>
          <p14:tracePt t="1128" x="1192213" y="2032000"/>
          <p14:tracePt t="1147" x="1376363" y="1889125"/>
          <p14:tracePt t="1148" x="1384300" y="1879600"/>
          <p14:tracePt t="1149" x="1392238" y="1871663"/>
          <p14:tracePt t="1150" x="1409700" y="1863725"/>
          <p14:tracePt t="1151" x="1417638" y="1855788"/>
          <p14:tracePt t="1152" x="1427163" y="1846263"/>
          <p14:tracePt t="1165" x="1560513" y="1754188"/>
          <p14:tracePt t="1166" x="1568450" y="1746250"/>
          <p14:tracePt t="1177" x="1695450" y="1670050"/>
          <p14:tracePt t="1195" x="1930400" y="1544638"/>
          <p14:tracePt t="1213" x="2206625" y="1427163"/>
          <p14:tracePt t="1214" x="2224088" y="1419225"/>
          <p14:tracePt t="1232" x="2500313" y="1309688"/>
          <p14:tracePt t="1233" x="2508250" y="1309688"/>
          <p14:tracePt t="1234" x="2525713" y="1301750"/>
          <p14:tracePt t="1235" x="2543175" y="1301750"/>
          <p14:tracePt t="1236" x="2551113" y="1292225"/>
          <p14:tracePt t="1237" x="2566988" y="1284288"/>
          <p14:tracePt t="1238" x="2584450" y="1284288"/>
          <p14:tracePt t="1244" x="2660650" y="1258888"/>
          <p14:tracePt t="1245" x="2676525" y="1250950"/>
          <p14:tracePt t="1246" x="2684463" y="1250950"/>
          <p14:tracePt t="1247" x="2701925" y="1243013"/>
          <p14:tracePt t="1248" x="2709863" y="1233488"/>
          <p14:tracePt t="1262" x="2878138" y="1174750"/>
          <p14:tracePt t="1263" x="2895600" y="1174750"/>
          <p14:tracePt t="1264" x="2903538" y="1166813"/>
          <p14:tracePt t="1280" x="3121025" y="1100138"/>
          <p14:tracePt t="1299" x="3414713" y="1016000"/>
          <p14:tracePt t="1300" x="3432175" y="1016000"/>
          <p14:tracePt t="1301" x="3448050" y="1008063"/>
          <p14:tracePt t="1302" x="3465513" y="1008063"/>
          <p14:tracePt t="1303" x="3482975" y="998538"/>
          <p14:tracePt t="1304" x="3490913" y="998538"/>
          <p14:tracePt t="1305" x="3516313" y="998538"/>
          <p14:tracePt t="1306" x="3524250" y="990600"/>
          <p14:tracePt t="1311" x="3608388" y="973138"/>
          <p14:tracePt t="1312" x="3616325" y="965200"/>
          <p14:tracePt t="1313" x="3633788" y="957263"/>
          <p14:tracePt t="1314" x="3649663" y="957263"/>
          <p14:tracePt t="1315" x="3667125" y="957263"/>
          <p14:tracePt t="1316" x="3675063" y="949325"/>
          <p14:tracePt t="1318" x="3708400" y="949325"/>
          <p14:tracePt t="1319" x="3717925" y="939800"/>
          <p14:tracePt t="1320" x="3733800" y="931863"/>
          <p14:tracePt t="1321" x="3751263" y="931863"/>
          <p14:tracePt t="1322" x="3759200" y="931863"/>
          <p14:tracePt t="1323" x="3776663" y="923925"/>
          <p14:tracePt t="1324" x="3792538" y="923925"/>
          <p14:tracePt t="1325" x="3800475" y="923925"/>
          <p14:tracePt t="1326" x="3810000" y="914400"/>
          <p14:tracePt t="1327" x="3817938" y="914400"/>
          <p14:tracePt t="1328" x="3835400" y="914400"/>
          <p14:tracePt t="1329" x="3843338" y="906463"/>
          <p14:tracePt t="1330" x="3859213" y="906463"/>
          <p14:tracePt t="1331" x="3868738" y="906463"/>
          <p14:tracePt t="1332" x="3876675" y="898525"/>
          <p14:tracePt t="1333" x="3884613" y="898525"/>
          <p14:tracePt t="1336" x="3917950" y="889000"/>
          <p14:tracePt t="1347" x="4035425" y="873125"/>
          <p14:tracePt t="1348" x="4044950" y="873125"/>
          <p14:tracePt t="1349" x="4052888" y="873125"/>
          <p14:tracePt t="1366" x="4246563" y="865188"/>
          <p14:tracePt t="1366" x="4262438" y="865188"/>
          <p14:tracePt t="1367" x="4270375" y="865188"/>
          <p14:tracePt t="1368" x="4287838" y="865188"/>
          <p14:tracePt t="1377" x="4422775" y="865188"/>
          <p14:tracePt t="1395" x="4724400" y="881063"/>
          <p14:tracePt t="1413" x="5068888" y="914400"/>
          <p14:tracePt t="1414" x="5084763" y="923925"/>
          <p14:tracePt t="1431" x="5386388" y="982663"/>
          <p14:tracePt t="1432" x="5403850" y="982663"/>
          <p14:tracePt t="1444" x="5605463" y="1031875"/>
          <p14:tracePt t="1445" x="5621338" y="1031875"/>
          <p14:tracePt t="1446" x="5630863" y="1031875"/>
          <p14:tracePt t="1462" x="5873750" y="1090613"/>
          <p14:tracePt t="1480" x="6149975" y="1166813"/>
          <p14:tracePt t="1498" x="6469063" y="1258888"/>
          <p14:tracePt t="1510" x="6696075" y="1325563"/>
          <p14:tracePt t="1528" x="7023100" y="1419225"/>
          <p14:tracePt t="1530" x="7056438" y="1427163"/>
          <p14:tracePt t="1531" x="7064375" y="1435100"/>
          <p14:tracePt t="1532" x="7081838" y="1435100"/>
          <p14:tracePt t="1533" x="7107238" y="1443038"/>
          <p14:tracePt t="1534" x="7123113" y="1452563"/>
          <p14:tracePt t="1535" x="7140575" y="1452563"/>
          <p14:tracePt t="1536" x="7148513" y="1460500"/>
          <p14:tracePt t="1547" x="7308850" y="1511300"/>
          <p14:tracePt t="1549" x="7334250" y="1511300"/>
          <p14:tracePt t="1550" x="7342188" y="1519238"/>
          <p14:tracePt t="1551" x="7358063" y="1519238"/>
          <p14:tracePt t="1552" x="7375525" y="1527175"/>
          <p14:tracePt t="1553" x="7383463" y="1527175"/>
          <p14:tracePt t="1554" x="7400925" y="1536700"/>
          <p14:tracePt t="1566" x="7543800" y="1577975"/>
          <p14:tracePt t="1567" x="7551738" y="1585913"/>
          <p14:tracePt t="1568" x="7559675" y="1585913"/>
          <p14:tracePt t="1569" x="7569200" y="1595438"/>
          <p14:tracePt t="1570" x="7585075" y="1595438"/>
          <p14:tracePt t="1571" x="7593013" y="1595438"/>
          <p14:tracePt t="1572" x="7602538" y="1603375"/>
          <p14:tracePt t="1573" x="7610475" y="1611313"/>
          <p14:tracePt t="1574" x="7618413" y="1611313"/>
          <p14:tracePt t="1575" x="7635875" y="1611313"/>
          <p14:tracePt t="1576" x="7643813" y="1620838"/>
          <p14:tracePt t="1580" x="7677150" y="1636713"/>
          <p14:tracePt t="1581" x="7694613" y="1636713"/>
          <p14:tracePt t="1595" x="7804150" y="1687513"/>
          <p14:tracePt t="1596" x="7812088" y="1687513"/>
          <p14:tracePt t="1613" x="7912100" y="1746250"/>
          <p14:tracePt t="1614" x="7921625" y="1746250"/>
          <p14:tracePt t="1631" x="8039100" y="1820863"/>
          <p14:tracePt t="1644" x="8139113" y="1889125"/>
          <p14:tracePt t="1645" x="8147050" y="1897063"/>
          <p14:tracePt t="1646" x="8156575" y="1897063"/>
          <p14:tracePt t="1647" x="8172450" y="1905000"/>
          <p14:tracePt t="1648" x="8172450" y="1914525"/>
          <p14:tracePt t="1649" x="8189913" y="1914525"/>
          <p14:tracePt t="1650" x="8197850" y="1922463"/>
          <p14:tracePt t="1651" x="8205788" y="1922463"/>
          <p14:tracePt t="1652" x="8215313" y="1930400"/>
          <p14:tracePt t="1662" x="8323263" y="1997075"/>
          <p14:tracePt t="1663" x="8340725" y="2006600"/>
          <p14:tracePt t="1664" x="8348663" y="2006600"/>
          <p14:tracePt t="1680" x="8567738" y="2124075"/>
          <p14:tracePt t="1698" x="8877300" y="2274888"/>
          <p14:tracePt t="1710" x="9078913" y="2374900"/>
          <p14:tracePt t="1728" x="9313863" y="2517775"/>
          <p14:tracePt t="1747" x="9472613" y="2652713"/>
          <p14:tracePt t="1748" x="9482138" y="2660650"/>
          <p14:tracePt t="1749" x="9490075" y="2668588"/>
          <p14:tracePt t="1750" x="9498013" y="2678113"/>
          <p14:tracePt t="1751" x="9507538" y="2686050"/>
          <p14:tracePt t="1752" x="9507538" y="2693988"/>
          <p14:tracePt t="1753" x="9515475" y="2703513"/>
          <p14:tracePt t="1754" x="9523413" y="2703513"/>
          <p14:tracePt t="1766" x="9574213" y="2803525"/>
          <p14:tracePt t="1768" x="9582150" y="2820988"/>
          <p14:tracePt t="1769" x="9590088" y="2828925"/>
          <p14:tracePt t="1770" x="9590088" y="2836863"/>
          <p14:tracePt t="1771" x="9599613" y="2846388"/>
          <p14:tracePt t="1772" x="9599613" y="2854325"/>
          <p14:tracePt t="1778" x="9625013" y="2905125"/>
          <p14:tracePt t="1779" x="9625013" y="2921000"/>
          <p14:tracePt t="1780" x="9632950" y="2928938"/>
          <p14:tracePt t="1781" x="9632950" y="2946400"/>
          <p14:tracePt t="1782" x="9632950" y="2954338"/>
          <p14:tracePt t="1783" x="9640888" y="2963863"/>
          <p14:tracePt t="1784" x="9640888" y="2971800"/>
          <p14:tracePt t="1796" x="9683750" y="3122613"/>
          <p14:tracePt t="1797" x="9683750" y="3130550"/>
          <p14:tracePt t="1798" x="9683750" y="3148013"/>
          <p14:tracePt t="1813" x="9732963" y="3365500"/>
          <p14:tracePt t="1814" x="9742488" y="3382963"/>
          <p14:tracePt t="1815" x="9742488" y="3398838"/>
          <p14:tracePt t="1816" x="9742488" y="3408363"/>
          <p14:tracePt t="1831" x="9775825" y="3635375"/>
          <p14:tracePt t="1844" x="9775825" y="3811588"/>
          <p14:tracePt t="1845" x="9766300" y="3827463"/>
          <p14:tracePt t="1846" x="9766300" y="3835400"/>
          <p14:tracePt t="1847" x="9766300" y="3852863"/>
          <p14:tracePt t="1848" x="9766300" y="3860800"/>
          <p14:tracePt t="1849" x="9766300" y="3878263"/>
          <p14:tracePt t="1850" x="9766300" y="3886200"/>
          <p14:tracePt t="1851" x="9758363" y="3903663"/>
          <p14:tracePt t="1852" x="9758363" y="3911600"/>
          <p14:tracePt t="1862" x="9717088" y="4029075"/>
          <p14:tracePt t="1880" x="9590088" y="4222750"/>
          <p14:tracePt t="1898" x="9405938" y="4389438"/>
          <p14:tracePt t="1910" x="9247188" y="4491038"/>
          <p14:tracePt t="1928" x="8986838" y="4624388"/>
          <p14:tracePt t="1947" x="8709025" y="4759325"/>
          <p14:tracePt t="1948" x="8693150" y="4767263"/>
          <p14:tracePt t="1949" x="8685213" y="4776788"/>
          <p14:tracePt t="1950" x="8667750" y="4784725"/>
          <p14:tracePt t="1951" x="8650288" y="4792663"/>
          <p14:tracePt t="1953" x="8626475" y="4802188"/>
          <p14:tracePt t="1954" x="8609013" y="4810125"/>
          <p14:tracePt t="1965" x="8432800" y="4884738"/>
          <p14:tracePt t="1978" x="8215313" y="4968875"/>
          <p14:tracePt t="1979" x="8197850" y="4978400"/>
          <p14:tracePt t="1980" x="8180388" y="4986338"/>
          <p14:tracePt t="1981" x="8164513" y="4986338"/>
          <p14:tracePt t="1995" x="7921625" y="5060950"/>
          <p14:tracePt t="1996" x="7904163" y="5070475"/>
          <p14:tracePt t="2013" x="7610475" y="5137150"/>
          <p14:tracePt t="2015" x="7585075" y="5145088"/>
          <p14:tracePt t="2016" x="7559675" y="5145088"/>
          <p14:tracePt t="2017" x="7551738" y="5145088"/>
          <p14:tracePt t="2018" x="7526338" y="5145088"/>
          <p14:tracePt t="2019" x="7510463" y="5154613"/>
          <p14:tracePt t="2020" x="7500938" y="5154613"/>
          <p14:tracePt t="2032" x="7283450" y="5187950"/>
          <p14:tracePt t="2033" x="7265988" y="5187950"/>
          <p14:tracePt t="2034" x="7250113" y="5187950"/>
          <p14:tracePt t="2035" x="7232650" y="5187950"/>
          <p14:tracePt t="2036" x="7207250" y="5187950"/>
          <p14:tracePt t="2037" x="7199313" y="5187950"/>
          <p14:tracePt t="2038" x="7173913" y="5195888"/>
          <p14:tracePt t="2039" x="7158038" y="5195888"/>
          <p14:tracePt t="2040" x="7140575" y="5195888"/>
          <p14:tracePt t="2041" x="7123113" y="5195888"/>
          <p14:tracePt t="2042" x="7099300" y="5195888"/>
          <p14:tracePt t="2043" x="7073900" y="5195888"/>
          <p14:tracePt t="2044" x="7056438" y="5195888"/>
          <p14:tracePt t="2046" x="7023100" y="5203825"/>
          <p14:tracePt t="2049" x="6964363" y="5213350"/>
          <p14:tracePt t="2050" x="6946900" y="5213350"/>
          <p14:tracePt t="2062" x="6729413" y="5221288"/>
          <p14:tracePt t="2080" x="6410325" y="5246688"/>
          <p14:tracePt t="2081" x="6394450" y="5246688"/>
          <p14:tracePt t="2082" x="6376988" y="5246688"/>
          <p14:tracePt t="2098" x="6116638" y="5262563"/>
          <p14:tracePt t="2110" x="5932488" y="5262563"/>
          <p14:tracePt t="2129" x="5664200" y="5262563"/>
          <p14:tracePt t="2129" x="5646738" y="5262563"/>
          <p14:tracePt t="2130" x="5630863" y="5262563"/>
          <p14:tracePt t="2146" x="5403850" y="5254625"/>
          <p14:tracePt t="2165" x="5118100" y="5229225"/>
          <p14:tracePt t="2166" x="5102225" y="5221288"/>
          <p14:tracePt t="2167" x="5084763" y="5221288"/>
          <p14:tracePt t="2168" x="5068888" y="5221288"/>
          <p14:tracePt t="2169" x="5051425" y="5213350"/>
          <p14:tracePt t="2171" x="5033963" y="5213350"/>
          <p14:tracePt t="2172" x="5010150" y="5203825"/>
          <p14:tracePt t="2173" x="4992688" y="5203825"/>
          <p14:tracePt t="2174" x="4975225" y="5203825"/>
          <p14:tracePt t="2175" x="4967288" y="5203825"/>
          <p14:tracePt t="2176" x="4951413" y="5195888"/>
          <p14:tracePt t="2178" x="4916488" y="5187950"/>
          <p14:tracePt t="2195" x="4691063" y="5129213"/>
          <p14:tracePt t="2196" x="4681538" y="5129213"/>
          <p14:tracePt t="2213" x="4471988" y="5053013"/>
          <p14:tracePt t="2231" x="4270375" y="4986338"/>
          <p14:tracePt t="2233" x="4254500" y="4978400"/>
          <p14:tracePt t="2234" x="4237038" y="4968875"/>
          <p14:tracePt t="2244" x="4137025" y="4935538"/>
          <p14:tracePt t="2245" x="4129088" y="4927600"/>
          <p14:tracePt t="2246" x="4111625" y="4927600"/>
          <p14:tracePt t="2262" x="3986213" y="4868863"/>
          <p14:tracePt t="2280" x="3868738" y="4810125"/>
          <p14:tracePt t="2298" x="3751263" y="4733925"/>
          <p14:tracePt t="2310" x="3675063" y="4684713"/>
          <p14:tracePt t="2328" x="3549650" y="4591050"/>
          <p14:tracePt t="2346" x="3398838" y="4491038"/>
          <p14:tracePt t="2365" x="3255963" y="4398963"/>
          <p14:tracePt t="2366" x="3248025" y="4398963"/>
          <p14:tracePt t="2367" x="3230563" y="4389438"/>
          <p14:tracePt t="2368" x="3230563" y="4381500"/>
          <p14:tracePt t="2369" x="3222625" y="4381500"/>
          <p14:tracePt t="2370" x="3213100" y="4373563"/>
          <p14:tracePt t="2371" x="3205163" y="4373563"/>
          <p14:tracePt t="2372" x="3197225" y="4365625"/>
          <p14:tracePt t="2377" x="3171825" y="4348163"/>
          <p14:tracePt t="2378" x="3163888" y="4340225"/>
          <p14:tracePt t="2379" x="3154363" y="4340225"/>
          <p14:tracePt t="2380" x="3154363" y="4330700"/>
          <p14:tracePt t="2381" x="3146425" y="4330700"/>
          <p14:tracePt t="2382" x="3138488" y="4330700"/>
          <p14:tracePt t="2383" x="3130550" y="4322763"/>
          <p14:tracePt t="2395" x="3071813" y="4281488"/>
          <p14:tracePt t="2413" x="2995613" y="4205288"/>
          <p14:tracePt t="2431" x="2928938" y="4130675"/>
          <p14:tracePt t="2443" x="2886075" y="4079875"/>
          <p14:tracePt t="2444" x="2878138" y="4079875"/>
          <p14:tracePt t="2462" x="2794000" y="3995738"/>
          <p14:tracePt t="2463" x="2794000" y="3987800"/>
          <p14:tracePt t="2464" x="2786063" y="3978275"/>
          <p14:tracePt t="2465" x="2778125" y="3970338"/>
          <p14:tracePt t="2466" x="2768600" y="3970338"/>
          <p14:tracePt t="2481" x="2676525" y="3870325"/>
          <p14:tracePt t="2482" x="2668588" y="3870325"/>
          <p14:tracePt t="2498" x="2576513" y="3768725"/>
          <p14:tracePt t="2510" x="2517775" y="3702050"/>
          <p14:tracePt t="2528" x="2466975" y="3600450"/>
          <p14:tracePt t="2530" x="2459038" y="3592513"/>
          <p14:tracePt t="2547" x="2441575" y="3500438"/>
          <p14:tracePt t="2565" x="2425700" y="3398838"/>
          <p14:tracePt t="2566" x="2425700" y="3390900"/>
          <p14:tracePt t="2577" x="2425700" y="3340100"/>
          <p14:tracePt t="2595" x="2425700" y="3240088"/>
          <p14:tracePt t="2613" x="2433638" y="3148013"/>
          <p14:tracePt t="2631" x="2441575" y="3046413"/>
          <p14:tracePt t="2632" x="2441575" y="3038475"/>
          <p14:tracePt t="2643" x="2449513" y="2971800"/>
          <p14:tracePt t="2644" x="2449513" y="2963863"/>
          <p14:tracePt t="2662" x="2459038" y="2836863"/>
          <p14:tracePt t="2680" x="2466975" y="2711450"/>
          <p14:tracePt t="2698" x="2492375" y="2586038"/>
          <p14:tracePt t="2710" x="2517775" y="2501900"/>
          <p14:tracePt t="2728" x="2566988" y="2392363"/>
          <p14:tracePt t="2746" x="2635250" y="2274888"/>
          <p14:tracePt t="2765" x="2727325" y="2139950"/>
          <p14:tracePt t="2777" x="2801938" y="2055813"/>
          <p14:tracePt t="2778" x="2801938" y="2047875"/>
          <p14:tracePt t="2796" x="2936875" y="1914525"/>
          <p14:tracePt t="2797" x="2944813" y="1905000"/>
          <p14:tracePt t="2798" x="2954338" y="1905000"/>
          <p14:tracePt t="2799" x="2962275" y="1889125"/>
          <p14:tracePt t="2813" x="3079750" y="1779588"/>
          <p14:tracePt t="2831" x="3238500" y="1654175"/>
          <p14:tracePt t="2832" x="3248025" y="1636713"/>
          <p14:tracePt t="2843" x="3340100" y="1577975"/>
          <p14:tracePt t="2862" x="3473450" y="1501775"/>
          <p14:tracePt t="2863" x="3482975" y="1493838"/>
          <p14:tracePt t="2864" x="3490913" y="1493838"/>
          <p14:tracePt t="2880" x="3565525" y="1477963"/>
          <p14:tracePt t="2898" x="3633788" y="1468438"/>
          <p14:tracePt t="2910" x="3708400" y="1493838"/>
          <p14:tracePt t="2928" x="3859213" y="1544638"/>
          <p14:tracePt t="2946" x="4035425" y="1603375"/>
          <p14:tracePt t="2965" x="4170363" y="1636713"/>
          <p14:tracePt t="2966" x="4178300" y="1636713"/>
          <p14:tracePt t="2978" x="4229100" y="1636713"/>
          <p14:tracePt t="2995" x="4279900" y="1636713"/>
          <p14:tracePt t="3013" x="4321175" y="1636713"/>
          <p14:tracePt t="3031" x="4338638" y="1628775"/>
          <p14:tracePt t="3053" x="4346575" y="1628775"/>
          <p14:tracePt t="3074" x="4354513" y="1628775"/>
          <p14:tracePt t="3080" x="4364038" y="1628775"/>
          <p14:tracePt t="3098" x="4397375" y="1636713"/>
          <p14:tracePt t="3110" x="4422775" y="1654175"/>
          <p14:tracePt t="3128" x="4481513" y="1670050"/>
          <p14:tracePt t="3146" x="4556125" y="1695450"/>
          <p14:tracePt t="3165" x="4622800" y="1703388"/>
          <p14:tracePt t="3177" x="4665663" y="1703388"/>
          <p14:tracePt t="3195" x="4749800" y="1712913"/>
          <p14:tracePt t="3213" x="4833938" y="1720850"/>
          <p14:tracePt t="3214" x="4841875" y="1720850"/>
          <p14:tracePt t="3231" x="4916488" y="1738313"/>
          <p14:tracePt t="3243" x="4951413" y="1738313"/>
          <p14:tracePt t="3261" x="4984750" y="1746250"/>
          <p14:tracePt t="3280" x="5010150" y="1746250"/>
          <p14:tracePt t="3298" x="5026025" y="1746250"/>
          <p14:tracePt t="3378" x="5033963" y="1746250"/>
          <p14:tracePt t="3380" x="5033963" y="1754188"/>
          <p14:tracePt t="3383" x="5043488" y="1762125"/>
          <p14:tracePt t="3395" x="5059363" y="1787525"/>
          <p14:tracePt t="3413" x="5068888" y="1812925"/>
          <p14:tracePt t="3492" x="5076825" y="1812925"/>
          <p14:tracePt t="3512" x="5084763" y="1812925"/>
          <p14:tracePt t="3515" x="5092700" y="1812925"/>
          <p14:tracePt t="4967" x="5084763" y="1812925"/>
          <p14:tracePt t="4996" x="5076825" y="1812925"/>
          <p14:tracePt t="5912" x="5084763" y="1812925"/>
          <p14:tracePt t="5931" x="5092700" y="1812925"/>
          <p14:tracePt t="5977" x="5102225" y="1812925"/>
          <p14:tracePt t="5987" x="5102225" y="1820863"/>
          <p14:tracePt t="5996" x="5110163" y="1820863"/>
          <p14:tracePt t="5998" x="5110163" y="1830388"/>
          <p14:tracePt t="6013" x="5118100" y="1855788"/>
          <p14:tracePt t="6031" x="5118100" y="1897063"/>
          <p14:tracePt t="6043" x="5127625" y="1938338"/>
          <p14:tracePt t="6062" x="5127625" y="2006600"/>
          <p14:tracePt t="6063" x="5127625" y="2014538"/>
          <p14:tracePt t="6079" x="5118100" y="2098675"/>
          <p14:tracePt t="6098" x="5110163" y="2224088"/>
          <p14:tracePt t="6099" x="5110163" y="2233613"/>
          <p14:tracePt t="6100" x="5110163" y="2241550"/>
          <p14:tracePt t="6101" x="5110163" y="2249488"/>
          <p14:tracePt t="6102" x="5110163" y="2257425"/>
          <p14:tracePt t="6103" x="5110163" y="2266950"/>
          <p14:tracePt t="6110" x="5110163" y="2316163"/>
          <p14:tracePt t="6111" x="5110163" y="2325688"/>
          <p14:tracePt t="6112" x="5110163" y="2333625"/>
          <p14:tracePt t="6113" x="5110163" y="2341563"/>
          <p14:tracePt t="6114" x="5110163" y="2351088"/>
          <p14:tracePt t="6128" x="5110163" y="2451100"/>
          <p14:tracePt t="6146" x="5092700" y="2535238"/>
          <p14:tracePt t="6164" x="5084763" y="2576513"/>
          <p14:tracePt t="6176" x="5084763" y="2586038"/>
          <p14:tracePt t="6457" x="5084763" y="2593975"/>
          <p14:tracePt t="6755" x="5092700" y="2593975"/>
          <p14:tracePt t="6772" x="5092700" y="2601913"/>
          <p14:tracePt t="6783" x="5102225" y="2601913"/>
          <p14:tracePt t="6786" x="5102225" y="2609850"/>
          <p14:tracePt t="6795" x="5102225" y="2619375"/>
          <p14:tracePt t="6813" x="5110163" y="2619375"/>
          <p14:tracePt t="6945" x="5118100" y="2619375"/>
          <p14:tracePt t="6964" x="5127625" y="2619375"/>
          <p14:tracePt t="6979" x="5135563" y="2619375"/>
          <p14:tracePt t="6989" x="5143500" y="2619375"/>
          <p14:tracePt t="7005" x="5151438" y="2619375"/>
          <p14:tracePt t="7025" x="5160963" y="2619375"/>
          <p14:tracePt t="7036" x="5168900" y="2619375"/>
          <p14:tracePt t="7045" x="5168900" y="2609850"/>
          <p14:tracePt t="7054" x="5176838" y="2609850"/>
          <p14:tracePt t="7061" x="5176838" y="2601913"/>
          <p14:tracePt t="7079" x="5186363" y="2593975"/>
          <p14:tracePt t="7110" x="5194300" y="2593975"/>
          <p14:tracePt t="7122" x="5202238" y="2593975"/>
          <p14:tracePt t="7128" x="5210175" y="2593975"/>
          <p14:tracePt t="7146" x="5253038" y="2586038"/>
          <p14:tracePt t="7164" x="5319713" y="2560638"/>
          <p14:tracePt t="7176" x="5378450" y="2543175"/>
          <p14:tracePt t="7194" x="5513388" y="2501900"/>
          <p14:tracePt t="7213" x="5773738" y="2443163"/>
          <p14:tracePt t="7214" x="5781675" y="2443163"/>
          <p14:tracePt t="7215" x="5807075" y="2433638"/>
          <p14:tracePt t="7216" x="5822950" y="2433638"/>
          <p14:tracePt t="7217" x="5840413" y="2433638"/>
          <p14:tracePt t="7218" x="5856288" y="2425700"/>
          <p14:tracePt t="7219" x="5873750" y="2425700"/>
          <p14:tracePt t="7220" x="5899150" y="2417763"/>
          <p14:tracePt t="7232" x="6100763" y="2384425"/>
          <p14:tracePt t="7232" x="6116638" y="2384425"/>
          <p14:tracePt t="7243" x="6310313" y="2359025"/>
          <p14:tracePt t="7244" x="6326188" y="2359025"/>
          <p14:tracePt t="7261" x="6611938" y="2325688"/>
          <p14:tracePt t="7262" x="6629400" y="2325688"/>
          <p14:tracePt t="7279" x="6872288" y="2308225"/>
          <p14:tracePt t="7297" x="7132638" y="2300288"/>
          <p14:tracePt t="7298" x="7148513" y="2300288"/>
          <p14:tracePt t="7299" x="7165975" y="2300288"/>
          <p14:tracePt t="7310" x="7342188" y="2300288"/>
          <p14:tracePt t="7311" x="7358063" y="2300288"/>
          <p14:tracePt t="7312" x="7375525" y="2300288"/>
          <p14:tracePt t="7313" x="7392988" y="2308225"/>
          <p14:tracePt t="7314" x="7408863" y="2308225"/>
          <p14:tracePt t="7315" x="7416800" y="2308225"/>
          <p14:tracePt t="7316" x="7442200" y="2308225"/>
          <p14:tracePt t="7328" x="7643813" y="2333625"/>
          <p14:tracePt t="7329" x="7661275" y="2341563"/>
          <p14:tracePt t="7330" x="7686675" y="2341563"/>
          <p14:tracePt t="7331" x="7702550" y="2341563"/>
          <p14:tracePt t="7347" x="8004175" y="2400300"/>
          <p14:tracePt t="7349" x="8021638" y="2409825"/>
          <p14:tracePt t="7350" x="8062913" y="2417763"/>
          <p14:tracePt t="7351" x="8088313" y="2425700"/>
          <p14:tracePt t="7352" x="8105775" y="2425700"/>
          <p14:tracePt t="7353" x="8121650" y="2433638"/>
          <p14:tracePt t="7364" x="8340725" y="2501900"/>
          <p14:tracePt t="7376" x="8583613" y="2568575"/>
          <p14:tracePt t="7394" x="8843963" y="2668588"/>
          <p14:tracePt t="7396" x="8869363" y="2678113"/>
          <p14:tracePt t="7413" x="9002713" y="2727325"/>
          <p14:tracePt t="7414" x="9012238" y="2727325"/>
          <p14:tracePt t="7415" x="9020175" y="2727325"/>
          <p14:tracePt t="7416" x="9020175" y="2736850"/>
          <p14:tracePt t="7417" x="9028113" y="2736850"/>
          <p14:tracePt t="7431" x="9070975" y="2744788"/>
          <p14:tracePt t="7443" x="9096375" y="2744788"/>
          <p14:tracePt t="7461" x="9120188" y="2744788"/>
          <p14:tracePt t="7479" x="9155113" y="2744788"/>
          <p14:tracePt t="7498" x="9204325" y="2744788"/>
          <p14:tracePt t="7509" x="9237663" y="2744788"/>
          <p14:tracePt t="7528" x="9263063" y="2744788"/>
          <p14:tracePt t="7546" x="9280525" y="2752725"/>
          <p14:tracePt t="7564" x="9305925" y="2762250"/>
          <p14:tracePt t="7576" x="9313863" y="2770188"/>
          <p14:tracePt t="7594" x="9321800" y="2770188"/>
          <p14:tracePt t="7613" x="9339263" y="2770188"/>
          <p14:tracePt t="7631" x="9347200" y="2770188"/>
          <p14:tracePt t="7643" x="9355138" y="2770188"/>
          <p14:tracePt t="7661" x="9372600" y="2770188"/>
          <p14:tracePt t="7679" x="9380538" y="2770188"/>
          <p14:tracePt t="7698" x="9405938" y="2786063"/>
          <p14:tracePt t="7709" x="9413875" y="2795588"/>
          <p14:tracePt t="7727" x="9431338" y="2803525"/>
          <p14:tracePt t="7755" x="9431338" y="2811463"/>
          <p14:tracePt t="7775" x="9439275" y="2811463"/>
          <p14:tracePt t="7781" x="9448800" y="2811463"/>
          <p14:tracePt t="7794" x="9464675" y="2820988"/>
          <p14:tracePt t="7812" x="9507538" y="2828925"/>
          <p14:tracePt t="7831" x="9556750" y="2854325"/>
          <p14:tracePt t="7843" x="9582150" y="2879725"/>
          <p14:tracePt t="7861" x="9607550" y="2905125"/>
          <p14:tracePt t="7879" x="9640888" y="2928938"/>
          <p14:tracePt t="7897" x="9666288" y="2954338"/>
          <p14:tracePt t="7910" x="9691688" y="2963863"/>
          <p14:tracePt t="7928" x="9725025" y="2979738"/>
          <p14:tracePt t="7946" x="9775825" y="3022600"/>
          <p14:tracePt t="7964" x="9834563" y="3071813"/>
          <p14:tracePt t="7976" x="9875838" y="3122613"/>
          <p14:tracePt t="7994" x="9934575" y="3206750"/>
          <p14:tracePt t="8013" x="9985375" y="3316288"/>
          <p14:tracePt t="8014" x="9993313" y="3324225"/>
          <p14:tracePt t="8031" x="10044113" y="3424238"/>
          <p14:tracePt t="8043" x="10069513" y="3492500"/>
          <p14:tracePt t="8061" x="10094913" y="3592513"/>
          <p14:tracePt t="8062" x="10094913" y="3600450"/>
          <p14:tracePt t="8079" x="10110788" y="3676650"/>
          <p14:tracePt t="8097" x="10110788" y="3743325"/>
          <p14:tracePt t="8109" x="10110788" y="3786188"/>
          <p14:tracePt t="8128" x="10102850" y="3852863"/>
          <p14:tracePt t="8146" x="10085388" y="3929063"/>
          <p14:tracePt t="8164" x="10077450" y="4011613"/>
          <p14:tracePt t="8176" x="10069513" y="4054475"/>
          <p14:tracePt t="8194" x="10069513" y="4105275"/>
          <p14:tracePt t="8212" x="10059988" y="4154488"/>
          <p14:tracePt t="8231" x="10059988" y="4205288"/>
          <p14:tracePt t="8243" x="10059988" y="4238625"/>
          <p14:tracePt t="8261" x="10059988" y="4297363"/>
          <p14:tracePt t="8279" x="10059988" y="4348163"/>
          <p14:tracePt t="8297" x="10059988" y="4381500"/>
          <p14:tracePt t="8310" x="10059988" y="4398963"/>
          <p14:tracePt t="8328" x="10052050" y="4406900"/>
          <p14:tracePt t="8346" x="10044113" y="4414838"/>
          <p14:tracePt t="11472" x="10036175" y="4414838"/>
          <p14:tracePt t="11477" x="10026650" y="4414838"/>
          <p14:tracePt t="11480" x="10018713" y="4414838"/>
          <p14:tracePt t="11497" x="9942513" y="4414838"/>
          <p14:tracePt t="11509" x="9893300" y="4414838"/>
          <p14:tracePt t="11527" x="9834563" y="4389438"/>
          <p14:tracePt t="11529" x="9825038" y="4381500"/>
          <p14:tracePt t="11545" x="9766300" y="4306888"/>
          <p14:tracePt t="11546" x="9758363" y="4297363"/>
          <p14:tracePt t="11547" x="9750425" y="4297363"/>
          <p14:tracePt t="11564" x="9666288" y="4138613"/>
          <p14:tracePt t="11576" x="9599613" y="3987800"/>
          <p14:tracePt t="11594" x="9490075" y="3702050"/>
          <p14:tracePt t="11612" x="9390063" y="3365500"/>
          <p14:tracePt t="11630" x="9237663" y="2946400"/>
          <p14:tracePt t="11642" x="9112250" y="2652713"/>
          <p14:tracePt t="11661" x="8877300" y="2190750"/>
          <p14:tracePt t="11662" x="8869363" y="2165350"/>
          <p14:tracePt t="11663" x="8851900" y="2139950"/>
          <p14:tracePt t="11664" x="8843963" y="2114550"/>
          <p14:tracePt t="11665" x="8826500" y="2090738"/>
          <p14:tracePt t="11666" x="8810625" y="2065338"/>
          <p14:tracePt t="11667" x="8802688" y="2047875"/>
          <p14:tracePt t="11668" x="8785225" y="2022475"/>
          <p14:tracePt t="11679" x="8634413" y="1746250"/>
          <p14:tracePt t="11680" x="8616950" y="1728788"/>
          <p14:tracePt t="11697" x="8382000" y="1309688"/>
          <p14:tracePt t="11715" x="8231188" y="957263"/>
          <p14:tracePt t="11727" x="8189913" y="755650"/>
          <p14:tracePt t="11728" x="8180388" y="738188"/>
          <p14:tracePt t="11745" x="8172450" y="469900"/>
          <p14:tracePt t="11746" x="8164513" y="461963"/>
          <p14:tracePt t="11764" x="8164513" y="193675"/>
          <p14:tracePt t="11765" x="8164513" y="176213"/>
          <p14:tracePt t="11766" x="8164513" y="158750"/>
          <p14:tracePt t="11767" x="8164513" y="150813"/>
          <p14:tracePt t="11768" x="8164513" y="134938"/>
          <p14:tracePt t="11776" x="8156575" y="17463"/>
          <p14:tracePt t="11777" x="8156575"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1A10CA-A886-0D86-1D6C-6BE12EC56C3A}"/>
              </a:ext>
            </a:extLst>
          </p:cNvPr>
          <p:cNvPicPr>
            <a:picLocks noChangeAspect="1"/>
          </p:cNvPicPr>
          <p:nvPr/>
        </p:nvPicPr>
        <p:blipFill>
          <a:blip r:embed="rId5">
            <a:alphaModFix/>
          </a:blip>
          <a:stretch>
            <a:fillRect/>
          </a:stretch>
        </p:blipFill>
        <p:spPr>
          <a:xfrm>
            <a:off x="981992" y="2047875"/>
            <a:ext cx="10439400" cy="2762250"/>
          </a:xfrm>
          <a:prstGeom prst="snip1Rect">
            <a:avLst>
              <a:gd name="adj" fmla="val 23371"/>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B2F2E29-8429-ACA9-F31C-F5395739BE5B}"/>
                  </a:ext>
                </a:extLst>
              </p14:cNvPr>
              <p14:cNvContentPartPr/>
              <p14:nvPr/>
            </p14:nvContentPartPr>
            <p14:xfrm>
              <a:off x="9243060" y="2201700"/>
              <a:ext cx="1592400" cy="720"/>
            </p14:xfrm>
          </p:contentPart>
        </mc:Choice>
        <mc:Fallback xmlns="">
          <p:pic>
            <p:nvPicPr>
              <p:cNvPr id="9" name="Ink 8">
                <a:extLst>
                  <a:ext uri="{FF2B5EF4-FFF2-40B4-BE49-F238E27FC236}">
                    <a16:creationId xmlns:a16="http://schemas.microsoft.com/office/drawing/2014/main" id="{DB2F2E29-8429-ACA9-F31C-F5395739BE5B}"/>
                  </a:ext>
                </a:extLst>
              </p:cNvPr>
              <p:cNvPicPr/>
              <p:nvPr/>
            </p:nvPicPr>
            <p:blipFill>
              <a:blip r:embed="rId7"/>
              <a:stretch>
                <a:fillRect/>
              </a:stretch>
            </p:blipFill>
            <p:spPr>
              <a:xfrm>
                <a:off x="9189428" y="1985700"/>
                <a:ext cx="1700024"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BE8A4C4-DCDE-5A40-C545-D731B0CE5160}"/>
                  </a:ext>
                </a:extLst>
              </p14:cNvPr>
              <p14:cNvContentPartPr/>
              <p14:nvPr/>
            </p14:nvContentPartPr>
            <p14:xfrm rot="16200000">
              <a:off x="792540" y="3459060"/>
              <a:ext cx="2118240" cy="720"/>
            </p14:xfrm>
          </p:contentPart>
        </mc:Choice>
        <mc:Fallback xmlns="">
          <p:pic>
            <p:nvPicPr>
              <p:cNvPr id="10" name="Ink 9">
                <a:extLst>
                  <a:ext uri="{FF2B5EF4-FFF2-40B4-BE49-F238E27FC236}">
                    <a16:creationId xmlns:a16="http://schemas.microsoft.com/office/drawing/2014/main" id="{2BE8A4C4-DCDE-5A40-C545-D731B0CE5160}"/>
                  </a:ext>
                </a:extLst>
              </p:cNvPr>
              <p:cNvPicPr/>
              <p:nvPr/>
            </p:nvPicPr>
            <p:blipFill>
              <a:blip r:embed="rId9"/>
              <a:stretch>
                <a:fillRect/>
              </a:stretch>
            </p:blipFill>
            <p:spPr>
              <a:xfrm rot="16200000">
                <a:off x="738540" y="3243060"/>
                <a:ext cx="2225880" cy="432000"/>
              </a:xfrm>
              <a:prstGeom prst="rect">
                <a:avLst/>
              </a:prstGeom>
            </p:spPr>
          </p:pic>
        </mc:Fallback>
      </mc:AlternateContent>
      <p:sp>
        <p:nvSpPr>
          <p:cNvPr id="11" name="TextBox 10">
            <a:extLst>
              <a:ext uri="{FF2B5EF4-FFF2-40B4-BE49-F238E27FC236}">
                <a16:creationId xmlns:a16="http://schemas.microsoft.com/office/drawing/2014/main" id="{FD87AB5E-2D03-ED1A-E0E4-FA5F7DCEBA56}"/>
              </a:ext>
            </a:extLst>
          </p:cNvPr>
          <p:cNvSpPr txBox="1"/>
          <p:nvPr/>
        </p:nvSpPr>
        <p:spPr>
          <a:xfrm>
            <a:off x="1064871" y="1571624"/>
            <a:ext cx="2685327" cy="369332"/>
          </a:xfrm>
          <a:prstGeom prst="rect">
            <a:avLst/>
          </a:prstGeom>
          <a:noFill/>
        </p:spPr>
        <p:txBody>
          <a:bodyPr wrap="square" rtlCol="0">
            <a:spAutoFit/>
          </a:bodyPr>
          <a:lstStyle/>
          <a:p>
            <a:r>
              <a:rPr lang="en-AU" b="1" dirty="0">
                <a:solidFill>
                  <a:srgbClr val="FF0000"/>
                </a:solidFill>
              </a:rPr>
              <a:t>Total articles: 13,166</a:t>
            </a:r>
          </a:p>
        </p:txBody>
      </p:sp>
      <p:pic>
        <p:nvPicPr>
          <p:cNvPr id="13" name="Audio 12">
            <a:hlinkClick r:id="" action="ppaction://media"/>
            <a:extLst>
              <a:ext uri="{FF2B5EF4-FFF2-40B4-BE49-F238E27FC236}">
                <a16:creationId xmlns:a16="http://schemas.microsoft.com/office/drawing/2014/main" id="{A640DD79-996D-9B04-9A03-E1AD98A823E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45219448"/>
      </p:ext>
    </p:extLst>
  </p:cSld>
  <p:clrMapOvr>
    <a:masterClrMapping/>
  </p:clrMapOvr>
  <mc:AlternateContent xmlns:mc="http://schemas.openxmlformats.org/markup-compatibility/2006">
    <mc:Choice xmlns:p14="http://schemas.microsoft.com/office/powerpoint/2010/main" Requires="p14">
      <p:transition spd="slow" p14:dur="2000" advTm="18307"/>
    </mc:Choice>
    <mc:Fallback>
      <p:transition spd="slow" advTm="18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711" x="5235575" y="6824663"/>
          <p14:tracePt t="713" x="5245100" y="6799263"/>
          <p14:tracePt t="714" x="5245100" y="6791325"/>
          <p14:tracePt t="715" x="5245100" y="6773863"/>
          <p14:tracePt t="718" x="5245100" y="6757988"/>
          <p14:tracePt t="720" x="5253038" y="6723063"/>
          <p14:tracePt t="721" x="5253038" y="6715125"/>
          <p14:tracePt t="722" x="5253038" y="6707188"/>
          <p14:tracePt t="723" x="5253038" y="6699250"/>
          <p14:tracePt t="725" x="5260975" y="6673850"/>
          <p14:tracePt t="726" x="5268913" y="6673850"/>
          <p14:tracePt t="737" x="5278438" y="6623050"/>
          <p14:tracePt t="755" x="5294313" y="6581775"/>
          <p14:tracePt t="773" x="5303838" y="6556375"/>
          <p14:tracePt t="791" x="5327650" y="6521450"/>
          <p14:tracePt t="803" x="5345113" y="6472238"/>
          <p14:tracePt t="822" x="5386388" y="6345238"/>
          <p14:tracePt t="823" x="5395913" y="6337300"/>
          <p14:tracePt t="840" x="5421313" y="6178550"/>
          <p14:tracePt t="841" x="5421313" y="6169025"/>
          <p14:tracePt t="841" x="5421313" y="6153150"/>
          <p14:tracePt t="858" x="5429250" y="5969000"/>
          <p14:tracePt t="859" x="5437188" y="5959475"/>
          <p14:tracePt t="859" x="5437188" y="5943600"/>
          <p14:tracePt t="870" x="5445125" y="5791200"/>
          <p14:tracePt t="871" x="5445125" y="5775325"/>
          <p14:tracePt t="872" x="5445125" y="5757863"/>
          <p14:tracePt t="873" x="5454650" y="5749925"/>
          <p14:tracePt t="874" x="5454650" y="5732463"/>
          <p14:tracePt t="875" x="5454650" y="5716588"/>
          <p14:tracePt t="876" x="5454650" y="5708650"/>
          <p14:tracePt t="877" x="5454650" y="5691188"/>
          <p14:tracePt t="889" x="5462588" y="5540375"/>
          <p14:tracePt t="890" x="5470525" y="5532438"/>
          <p14:tracePt t="906" x="5480050" y="5321300"/>
          <p14:tracePt t="924" x="5503863" y="5070475"/>
          <p14:tracePt t="936" x="5521325" y="4894263"/>
          <p14:tracePt t="955" x="5546725" y="4608513"/>
          <p14:tracePt t="956" x="5546725" y="4591050"/>
          <p14:tracePt t="957" x="5546725" y="4583113"/>
          <p14:tracePt t="973" x="5554663" y="4340225"/>
          <p14:tracePt t="992" x="5554663" y="4113213"/>
          <p14:tracePt t="992" x="5554663" y="4105275"/>
          <p14:tracePt t="993" x="5554663" y="4095750"/>
          <p14:tracePt t="1003" x="5546725" y="3995738"/>
          <p14:tracePt t="1022" x="5538788" y="3886200"/>
          <p14:tracePt t="1023" x="5538788" y="3878263"/>
          <p14:tracePt t="1039" x="5538788" y="3811588"/>
          <p14:tracePt t="1057" x="5538788" y="3752850"/>
          <p14:tracePt t="1070" x="5546725" y="3702050"/>
          <p14:tracePt t="1088" x="5546725" y="3625850"/>
          <p14:tracePt t="1106" x="5546725" y="3551238"/>
          <p14:tracePt t="1124" x="5538788" y="3467100"/>
          <p14:tracePt t="1136" x="5521325" y="3416300"/>
          <p14:tracePt t="1154" x="5513388" y="3375025"/>
          <p14:tracePt t="1173" x="5503863" y="3349625"/>
          <p14:tracePt t="1191" x="5495925" y="3332163"/>
          <p14:tracePt t="1242" x="5487988" y="3332163"/>
          <p14:tracePt t="1253" x="5480050" y="3332163"/>
          <p14:tracePt t="1256" x="5470525" y="3332163"/>
          <p14:tracePt t="1264" x="5462588" y="3332163"/>
          <p14:tracePt t="1270" x="5462588" y="3340100"/>
          <p14:tracePt t="1271" x="5454650" y="3340100"/>
          <p14:tracePt t="1288" x="5437188" y="3349625"/>
          <p14:tracePt t="1306" x="5421313" y="3357563"/>
          <p14:tracePt t="1324" x="5411788" y="3365500"/>
          <p14:tracePt t="1346" x="5403850" y="3365500"/>
          <p14:tracePt t="1354" x="5395913" y="3365500"/>
          <p14:tracePt t="1373" x="5386388" y="3375025"/>
          <p14:tracePt t="1391" x="5345113" y="3382963"/>
          <p14:tracePt t="1403" x="5327650" y="3382963"/>
          <p14:tracePt t="1421" x="5294313" y="3390900"/>
          <p14:tracePt t="1439" x="5260975" y="3398838"/>
          <p14:tracePt t="1458" x="5194300" y="3408363"/>
          <p14:tracePt t="1470" x="5151438" y="3408363"/>
          <p14:tracePt t="1471" x="5143500" y="3408363"/>
          <p14:tracePt t="1488" x="5059363" y="3398838"/>
          <p14:tracePt t="1506" x="4984750" y="3390900"/>
          <p14:tracePt t="1524" x="4933950" y="3390900"/>
          <p14:tracePt t="1536" x="4900613" y="3390900"/>
          <p14:tracePt t="1555" x="4857750" y="3398838"/>
          <p14:tracePt t="1573" x="4816475" y="3408363"/>
          <p14:tracePt t="1591" x="4783138" y="3416300"/>
          <p14:tracePt t="1603" x="4765675" y="3416300"/>
          <p14:tracePt t="1621" x="4724400" y="3416300"/>
          <p14:tracePt t="1639" x="4657725" y="3416300"/>
          <p14:tracePt t="1657" x="4556125" y="3416300"/>
          <p14:tracePt t="1670" x="4456113" y="3416300"/>
          <p14:tracePt t="1688" x="4295775" y="3416300"/>
          <p14:tracePt t="1689" x="4287838" y="3416300"/>
          <p14:tracePt t="1707" x="4187825" y="3416300"/>
          <p14:tracePt t="1724" x="4111625" y="3408363"/>
          <p14:tracePt t="1725" x="4103688" y="3408363"/>
          <p14:tracePt t="1736" x="4052888" y="3390900"/>
          <p14:tracePt t="1755" x="3943350" y="3365500"/>
          <p14:tracePt t="1755" x="3935413" y="3357563"/>
          <p14:tracePt t="1757" x="3917950" y="3357563"/>
          <p14:tracePt t="1773" x="3759200" y="3316288"/>
          <p14:tracePt t="1774" x="3751263" y="3306763"/>
          <p14:tracePt t="1775" x="3733800" y="3306763"/>
          <p14:tracePt t="1776" x="3725863" y="3306763"/>
          <p14:tracePt t="1777" x="3708400" y="3298825"/>
          <p14:tracePt t="1778" x="3700463" y="3298825"/>
          <p14:tracePt t="1779" x="3692525" y="3298825"/>
          <p14:tracePt t="1780" x="3675063" y="3290888"/>
          <p14:tracePt t="1781" x="3667125" y="3290888"/>
          <p14:tracePt t="1782" x="3659188" y="3290888"/>
          <p14:tracePt t="1783" x="3641725" y="3281363"/>
          <p14:tracePt t="1785" x="3624263" y="3281363"/>
          <p14:tracePt t="1786" x="3608388" y="3273425"/>
          <p14:tracePt t="1787" x="3600450" y="3273425"/>
          <p14:tracePt t="1791" x="3557588" y="3265488"/>
          <p14:tracePt t="1792" x="3541713" y="3265488"/>
          <p14:tracePt t="1793" x="3532188" y="3265488"/>
          <p14:tracePt t="1803" x="3432175" y="3248025"/>
          <p14:tracePt t="1804" x="3424238" y="3248025"/>
          <p14:tracePt t="1822" x="3314700" y="3222625"/>
          <p14:tracePt t="1823" x="3306763" y="3222625"/>
          <p14:tracePt t="1839" x="3248025" y="3198813"/>
          <p14:tracePt t="1857" x="3205163" y="3181350"/>
          <p14:tracePt t="1870" x="3179763" y="3155950"/>
          <p14:tracePt t="1888" x="3113088" y="3114675"/>
          <p14:tracePt t="1889" x="3113088" y="3105150"/>
          <p14:tracePt t="1890" x="3105150" y="3105150"/>
          <p14:tracePt t="1891" x="3095625" y="3097213"/>
          <p14:tracePt t="1906" x="3021013" y="3046413"/>
          <p14:tracePt t="1924" x="2903538" y="2963863"/>
          <p14:tracePt t="1936" x="2827338" y="2913063"/>
          <p14:tracePt t="1954" x="2727325" y="2828925"/>
          <p14:tracePt t="1973" x="2635250" y="2736850"/>
          <p14:tracePt t="1973" x="2625725" y="2736850"/>
          <p14:tracePt t="1974" x="2625725" y="2727325"/>
          <p14:tracePt t="1975" x="2617788" y="2719388"/>
          <p14:tracePt t="1991" x="2551113" y="2644775"/>
          <p14:tracePt t="1992" x="2543175" y="2644775"/>
          <p14:tracePt t="1993" x="2543175" y="2635250"/>
          <p14:tracePt t="2003" x="2508250" y="2601913"/>
          <p14:tracePt t="2021" x="2441575" y="2535238"/>
          <p14:tracePt t="2040" x="2400300" y="2484438"/>
          <p14:tracePt t="2041" x="2390775" y="2468563"/>
          <p14:tracePt t="2057" x="2374900" y="2417763"/>
          <p14:tracePt t="2070" x="2366963" y="2366963"/>
          <p14:tracePt t="2071" x="2366963" y="2359025"/>
          <p14:tracePt t="2088" x="2374900" y="2292350"/>
          <p14:tracePt t="2106" x="2425700" y="2233613"/>
          <p14:tracePt t="2107" x="2433638" y="2224088"/>
          <p14:tracePt t="2124" x="2525713" y="2165350"/>
          <p14:tracePt t="2136" x="2609850" y="2139950"/>
          <p14:tracePt t="2154" x="2768600" y="2114550"/>
          <p14:tracePt t="2173" x="2911475" y="2132013"/>
          <p14:tracePt t="2191" x="3054350" y="2241550"/>
          <p14:tracePt t="2192" x="3062288" y="2249488"/>
          <p14:tracePt t="2193" x="3071813" y="2257425"/>
          <p14:tracePt t="2194" x="3079750" y="2266950"/>
          <p14:tracePt t="2195" x="3087688" y="2274888"/>
          <p14:tracePt t="2196" x="3095625" y="2292350"/>
          <p14:tracePt t="2203" x="3146425" y="2359025"/>
          <p14:tracePt t="2204" x="3154363" y="2366963"/>
          <p14:tracePt t="2205" x="3163888" y="2384425"/>
          <p14:tracePt t="2206" x="3163888" y="2392363"/>
          <p14:tracePt t="2207" x="3171825" y="2400300"/>
          <p14:tracePt t="2221" x="3205163" y="2551113"/>
          <p14:tracePt t="2240" x="3189288" y="2762250"/>
          <p14:tracePt t="2257" x="3095625" y="3005138"/>
          <p14:tracePt t="2259" x="3087688" y="3030538"/>
          <p14:tracePt t="2260" x="3079750" y="3046413"/>
          <p14:tracePt t="2270" x="3021013" y="3181350"/>
          <p14:tracePt t="2288" x="2886075" y="3449638"/>
          <p14:tracePt t="2289" x="2878138" y="3459163"/>
          <p14:tracePt t="2290" x="2870200" y="3475038"/>
          <p14:tracePt t="2291" x="2860675" y="3492500"/>
          <p14:tracePt t="2292" x="2852738" y="3500438"/>
          <p14:tracePt t="2293" x="2844800" y="3517900"/>
          <p14:tracePt t="2307" x="2709863" y="3676650"/>
          <p14:tracePt t="2308" x="2701925" y="3684588"/>
          <p14:tracePt t="2309" x="2693988" y="3702050"/>
          <p14:tracePt t="2310" x="2684463" y="3709988"/>
          <p14:tracePt t="2311" x="2668588" y="3709988"/>
          <p14:tracePt t="2312" x="2660650" y="3727450"/>
          <p14:tracePt t="2313" x="2651125" y="3735388"/>
          <p14:tracePt t="2325" x="2517775" y="3819525"/>
          <p14:tracePt t="2326" x="2500313" y="3827463"/>
          <p14:tracePt t="2327" x="2492375" y="3827463"/>
          <p14:tracePt t="2328" x="2474913" y="3835400"/>
          <p14:tracePt t="2337" x="2382838" y="3860800"/>
          <p14:tracePt t="2338" x="2357438" y="3870325"/>
          <p14:tracePt t="2339" x="2349500" y="3878263"/>
          <p14:tracePt t="2354" x="2132013" y="3886200"/>
          <p14:tracePt t="2373" x="1871663" y="3878263"/>
          <p14:tracePt t="2374" x="1862138" y="3878263"/>
          <p14:tracePt t="2391" x="1627188" y="3827463"/>
          <p14:tracePt t="2392" x="1611313" y="3819525"/>
          <p14:tracePt t="2393" x="1603375" y="3819525"/>
          <p14:tracePt t="2394" x="1585913" y="3811588"/>
          <p14:tracePt t="2395" x="1568450" y="3811588"/>
          <p14:tracePt t="2396" x="1560513" y="3811588"/>
          <p14:tracePt t="2397" x="1544638" y="3802063"/>
          <p14:tracePt t="2398" x="1535113" y="3802063"/>
          <p14:tracePt t="2403" x="1460500" y="3776663"/>
          <p14:tracePt t="2404" x="1450975" y="3776663"/>
          <p14:tracePt t="2405" x="1435100" y="3768725"/>
          <p14:tracePt t="2421" x="1225550" y="3702050"/>
          <p14:tracePt t="2439" x="998538" y="3609975"/>
          <p14:tracePt t="2458" x="830263" y="3492500"/>
          <p14:tracePt t="2459" x="822325" y="3482975"/>
          <p14:tracePt t="2459" x="814388" y="3475038"/>
          <p14:tracePt t="2469" x="746125" y="3390900"/>
          <p14:tracePt t="2488" x="638175" y="3189288"/>
          <p14:tracePt t="2489" x="628650" y="3173413"/>
          <p14:tracePt t="2490" x="628650" y="3163888"/>
          <p14:tracePt t="2491" x="620713" y="3155950"/>
          <p14:tracePt t="2492" x="620713" y="3148013"/>
          <p14:tracePt t="2493" x="612775" y="3140075"/>
          <p14:tracePt t="2494" x="612775" y="3122613"/>
          <p14:tracePt t="2495" x="604838" y="3114675"/>
          <p14:tracePt t="2506" x="569913" y="3013075"/>
          <p14:tracePt t="2508" x="569913" y="2997200"/>
          <p14:tracePt t="2509" x="569913" y="2987675"/>
          <p14:tracePt t="2510" x="561975" y="2971800"/>
          <p14:tracePt t="2524" x="546100" y="2854325"/>
          <p14:tracePt t="2536" x="536575" y="2762250"/>
          <p14:tracePt t="2555" x="546100" y="2609850"/>
          <p14:tracePt t="2573" x="595313" y="2476500"/>
          <p14:tracePt t="2574" x="595313" y="2459038"/>
          <p14:tracePt t="2575" x="604838" y="2451100"/>
          <p14:tracePt t="2576" x="612775" y="2443163"/>
          <p14:tracePt t="2577" x="612775" y="2433638"/>
          <p14:tracePt t="2578" x="612775" y="2425700"/>
          <p14:tracePt t="2579" x="620713" y="2417763"/>
          <p14:tracePt t="2592" x="671513" y="2316163"/>
          <p14:tracePt t="2593" x="679450" y="2308225"/>
          <p14:tracePt t="2603" x="738188" y="2249488"/>
          <p14:tracePt t="2622" x="873125" y="2139950"/>
          <p14:tracePt t="2623" x="881063" y="2132013"/>
          <p14:tracePt t="2640" x="1049338" y="2055813"/>
          <p14:tracePt t="2641" x="1057275" y="2055813"/>
          <p14:tracePt t="2642" x="1065213" y="2047875"/>
          <p14:tracePt t="2643" x="1074738" y="2039938"/>
          <p14:tracePt t="2644" x="1090613" y="2039938"/>
          <p14:tracePt t="2657" x="1208088" y="2014538"/>
          <p14:tracePt t="2669" x="1317625" y="2006600"/>
          <p14:tracePt t="2688" x="1527175" y="2006600"/>
          <p14:tracePt t="2689" x="1544638" y="2014538"/>
          <p14:tracePt t="2690" x="1552575" y="2014538"/>
          <p14:tracePt t="2691" x="1568450" y="2014538"/>
          <p14:tracePt t="2692" x="1585913" y="2014538"/>
          <p14:tracePt t="2693" x="1593850" y="2014538"/>
          <p14:tracePt t="2694" x="1603375" y="2022475"/>
          <p14:tracePt t="2695" x="1619250" y="2022475"/>
          <p14:tracePt t="2697" x="1644650" y="2022475"/>
          <p14:tracePt t="2706" x="1754188" y="2047875"/>
          <p14:tracePt t="2707" x="1762125" y="2047875"/>
          <p14:tracePt t="2725" x="1971675" y="2124075"/>
          <p14:tracePt t="2726" x="1989138" y="2132013"/>
          <p14:tracePt t="2727" x="1997075" y="2139950"/>
          <p14:tracePt t="2728" x="2022475" y="2139950"/>
          <p14:tracePt t="2729" x="2030413" y="2149475"/>
          <p14:tracePt t="2730" x="2038350" y="2157413"/>
          <p14:tracePt t="2731" x="2055813" y="2165350"/>
          <p14:tracePt t="2732" x="2063750" y="2165350"/>
          <p14:tracePt t="2733" x="2081213" y="2173288"/>
          <p14:tracePt t="2734" x="2089150" y="2182813"/>
          <p14:tracePt t="2735" x="2106613" y="2190750"/>
          <p14:tracePt t="2738" x="2139950" y="2216150"/>
          <p14:tracePt t="2739" x="2147888" y="2216150"/>
          <p14:tracePt t="2754" x="2308225" y="2341563"/>
          <p14:tracePt t="2755" x="2316163" y="2351088"/>
          <p14:tracePt t="2773" x="2425700" y="2527300"/>
          <p14:tracePt t="2774" x="2433638" y="2543175"/>
          <p14:tracePt t="2775" x="2433638" y="2551113"/>
          <p14:tracePt t="2776" x="2441575" y="2568575"/>
          <p14:tracePt t="2777" x="2449513" y="2576513"/>
          <p14:tracePt t="2778" x="2449513" y="2593975"/>
          <p14:tracePt t="2779" x="2449513" y="2601913"/>
          <p14:tracePt t="2780" x="2459038" y="2609850"/>
          <p14:tracePt t="2791" x="2492375" y="2744788"/>
          <p14:tracePt t="2792" x="2500313" y="2752725"/>
          <p14:tracePt t="2793" x="2500313" y="2762250"/>
          <p14:tracePt t="2803" x="2517775" y="2879725"/>
          <p14:tracePt t="2804" x="2517775" y="2895600"/>
          <p14:tracePt t="2821" x="2533650" y="3114675"/>
          <p14:tracePt t="2839" x="2533650" y="3349625"/>
          <p14:tracePt t="2858" x="2492375" y="3584575"/>
          <p14:tracePt t="2869" x="2449513" y="3727450"/>
          <p14:tracePt t="2888" x="2374900" y="3944938"/>
          <p14:tracePt t="2889" x="2366963" y="3962400"/>
          <p14:tracePt t="2890" x="2366963" y="3970338"/>
          <p14:tracePt t="2891" x="2357438" y="3978275"/>
          <p14:tracePt t="2892" x="2349500" y="3995738"/>
          <p14:tracePt t="2893" x="2349500" y="4003675"/>
          <p14:tracePt t="2894" x="2341563" y="4021138"/>
          <p14:tracePt t="2895" x="2341563" y="4029075"/>
          <p14:tracePt t="2896" x="2332038" y="4037013"/>
          <p14:tracePt t="2897" x="2324100" y="4054475"/>
          <p14:tracePt t="2898" x="2324100" y="4062413"/>
          <p14:tracePt t="2899" x="2316163" y="4079875"/>
          <p14:tracePt t="2906" x="2290763" y="4154488"/>
          <p14:tracePt t="2907" x="2282825" y="4164013"/>
          <p14:tracePt t="2908" x="2273300" y="4171950"/>
          <p14:tracePt t="2909" x="2273300" y="4179888"/>
          <p14:tracePt t="2910" x="2265363" y="4197350"/>
          <p14:tracePt t="2911" x="2265363" y="4205288"/>
          <p14:tracePt t="2912" x="2257425" y="4213225"/>
          <p14:tracePt t="2913" x="2257425" y="4230688"/>
          <p14:tracePt t="2925" x="2190750" y="4356100"/>
          <p14:tracePt t="2926" x="2181225" y="4365625"/>
          <p14:tracePt t="2927" x="2173288" y="4373563"/>
          <p14:tracePt t="2928" x="2173288" y="4381500"/>
          <p14:tracePt t="2929" x="2165350" y="4389438"/>
          <p14:tracePt t="2930" x="2165350" y="4398963"/>
          <p14:tracePt t="2931" x="2155825" y="4406900"/>
          <p14:tracePt t="2932" x="2147888" y="4424363"/>
          <p14:tracePt t="2934" x="2139950" y="4440238"/>
          <p14:tracePt t="2935" x="2132013" y="4448175"/>
          <p14:tracePt t="2938" x="2114550" y="4483100"/>
          <p14:tracePt t="2954" x="1997075" y="4616450"/>
          <p14:tracePt t="2972" x="1862138" y="4751388"/>
          <p14:tracePt t="2991" x="1728788" y="4826000"/>
          <p14:tracePt t="2992" x="1720850" y="4826000"/>
          <p14:tracePt t="2993" x="1720850" y="4835525"/>
          <p14:tracePt t="2994" x="1711325" y="4835525"/>
          <p14:tracePt t="2995" x="1703388" y="4835525"/>
          <p14:tracePt t="2996" x="1695450" y="4835525"/>
          <p14:tracePt t="3003" x="1652588" y="4843463"/>
          <p14:tracePt t="3004" x="1644650" y="4843463"/>
          <p14:tracePt t="3021" x="1527175" y="4810125"/>
          <p14:tracePt t="3039" x="1384300" y="4718050"/>
          <p14:tracePt t="3057" x="1258888" y="4600575"/>
          <p14:tracePt t="3069" x="1192213" y="4516438"/>
          <p14:tracePt t="3089" x="1090613" y="4398963"/>
          <p14:tracePt t="3089" x="1090613" y="4381500"/>
          <p14:tracePt t="3106" x="1016000" y="4264025"/>
          <p14:tracePt t="3107" x="1006475" y="4256088"/>
          <p14:tracePt t="3108" x="1006475" y="4248150"/>
          <p14:tracePt t="3109" x="1006475" y="4230688"/>
          <p14:tracePt t="3125" x="947738" y="4087813"/>
          <p14:tracePt t="3126" x="939800" y="4079875"/>
          <p14:tracePt t="3127" x="939800" y="4071938"/>
          <p14:tracePt t="3128" x="939800" y="4054475"/>
          <p14:tracePt t="3129" x="931863" y="4046538"/>
          <p14:tracePt t="3130" x="931863" y="4037013"/>
          <p14:tracePt t="3131" x="931863" y="4029075"/>
          <p14:tracePt t="3137" x="906463" y="3962400"/>
          <p14:tracePt t="3154" x="847725" y="3752850"/>
          <p14:tracePt t="3172" x="804863" y="3533775"/>
          <p14:tracePt t="3191" x="781050" y="3349625"/>
          <p14:tracePt t="3192" x="781050" y="3340100"/>
          <p14:tracePt t="3193" x="781050" y="3332163"/>
          <p14:tracePt t="3194" x="781050" y="3324225"/>
          <p14:tracePt t="3195" x="781050" y="3316288"/>
          <p14:tracePt t="3203" x="781050" y="3248025"/>
          <p14:tracePt t="3221" x="814388" y="3114675"/>
          <p14:tracePt t="3223" x="822325" y="3105150"/>
          <p14:tracePt t="3223" x="822325" y="3097213"/>
          <p14:tracePt t="3239" x="889000" y="2987675"/>
          <p14:tracePt t="3257" x="990600" y="2870200"/>
          <p14:tracePt t="3258" x="998538" y="2862263"/>
          <p14:tracePt t="3259" x="998538" y="2854325"/>
          <p14:tracePt t="3269" x="1057275" y="2795588"/>
          <p14:tracePt t="3288" x="1149350" y="2693988"/>
          <p14:tracePt t="3306" x="1258888" y="2593975"/>
          <p14:tracePt t="3308" x="1266825" y="2586038"/>
          <p14:tracePt t="3309" x="1274763" y="2576513"/>
          <p14:tracePt t="3324" x="1368425" y="2509838"/>
          <p14:tracePt t="3326" x="1376363" y="2492375"/>
          <p14:tracePt t="3327" x="1384300" y="2492375"/>
          <p14:tracePt t="3328" x="1392238" y="2484438"/>
          <p14:tracePt t="3336" x="1435100" y="2459038"/>
          <p14:tracePt t="3354" x="1544638" y="2400300"/>
          <p14:tracePt t="3372" x="1670050" y="2366963"/>
          <p14:tracePt t="3391" x="1770063" y="2366963"/>
          <p14:tracePt t="3403" x="1820863" y="2374900"/>
          <p14:tracePt t="3421" x="1912938" y="2425700"/>
          <p14:tracePt t="3439" x="2005013" y="2492375"/>
          <p14:tracePt t="3457" x="2081213" y="2560638"/>
          <p14:tracePt t="3469" x="2132013" y="2609850"/>
          <p14:tracePt t="3488" x="2190750" y="2703513"/>
          <p14:tracePt t="3489" x="2198688" y="2703513"/>
          <p14:tracePt t="3489" x="2198688" y="2711450"/>
          <p14:tracePt t="3506" x="2239963" y="2795588"/>
          <p14:tracePt t="3525" x="2257425" y="2887663"/>
          <p14:tracePt t="3525" x="2265363" y="2887663"/>
          <p14:tracePt t="3526" x="2265363" y="2895600"/>
          <p14:tracePt t="3536" x="2273300" y="2954338"/>
          <p14:tracePt t="3554" x="2282825" y="3071813"/>
          <p14:tracePt t="3573" x="2282825" y="3181350"/>
          <p14:tracePt t="3573" x="2282825" y="3189288"/>
          <p14:tracePt t="3591" x="2282825" y="3281363"/>
          <p14:tracePt t="3591" x="2282825" y="3290888"/>
          <p14:tracePt t="3603" x="2273300" y="3340100"/>
          <p14:tracePt t="3621" x="2257425" y="3416300"/>
          <p14:tracePt t="3641" x="2224088" y="3500438"/>
          <p14:tracePt t="3657" x="2206625" y="3567113"/>
          <p14:tracePt t="3669" x="2190750" y="3625850"/>
          <p14:tracePt t="3688" x="2155825" y="3727450"/>
          <p14:tracePt t="3706" x="2122488" y="3827463"/>
          <p14:tracePt t="3724" x="2081213" y="3929063"/>
          <p14:tracePt t="3725" x="2081213" y="3937000"/>
          <p14:tracePt t="3736" x="2055813" y="3987800"/>
          <p14:tracePt t="3738" x="2055813" y="3995738"/>
          <p14:tracePt t="3739" x="2055813" y="4003675"/>
          <p14:tracePt t="3754" x="2030413" y="4054475"/>
          <p14:tracePt t="3755" x="2030413" y="4062413"/>
          <p14:tracePt t="3772" x="2005013" y="4105275"/>
          <p14:tracePt t="3791" x="1989138" y="4130675"/>
          <p14:tracePt t="3803" x="1971675" y="4138613"/>
          <p14:tracePt t="3821" x="1955800" y="4154488"/>
          <p14:tracePt t="3839" x="1938338" y="4164013"/>
          <p14:tracePt t="3857" x="1912938" y="4164013"/>
          <p14:tracePt t="3869" x="1887538" y="4164013"/>
          <p14:tracePt t="3888" x="1862138" y="4164013"/>
          <p14:tracePt t="3906" x="1828800" y="4164013"/>
          <p14:tracePt t="3924" x="1812925" y="4164013"/>
          <p14:tracePt t="3936" x="1795463" y="4164013"/>
          <p14:tracePt t="3954" x="1787525" y="4164013"/>
          <p14:tracePt t="3972" x="1770063" y="4164013"/>
          <p14:tracePt t="3991" x="1744663" y="4154488"/>
          <p14:tracePt t="4003" x="1728788" y="4154488"/>
          <p14:tracePt t="4021" x="1703388" y="4138613"/>
          <p14:tracePt t="4039" x="1670050" y="4121150"/>
          <p14:tracePt t="4057" x="1644650" y="4113213"/>
          <p14:tracePt t="4069" x="1627188" y="4105275"/>
          <p14:tracePt t="4087" x="1603375" y="4095750"/>
          <p14:tracePt t="4106" x="1577975" y="4087813"/>
          <p14:tracePt t="4124" x="1535113" y="4071938"/>
          <p14:tracePt t="4136" x="1509713" y="4054475"/>
          <p14:tracePt t="4154" x="1468438" y="4021138"/>
          <p14:tracePt t="4172" x="1417638" y="3970338"/>
          <p14:tracePt t="4191" x="1376363" y="3903663"/>
          <p14:tracePt t="4191" x="1368425" y="3903663"/>
          <p14:tracePt t="4203" x="1350963" y="3860800"/>
          <p14:tracePt t="4204" x="1343025" y="3860800"/>
          <p14:tracePt t="4205" x="1343025" y="3852863"/>
          <p14:tracePt t="4221" x="1317625" y="3794125"/>
          <p14:tracePt t="4239" x="1292225" y="3717925"/>
          <p14:tracePt t="4257" x="1274763" y="3625850"/>
          <p14:tracePt t="4269" x="1266825" y="3567113"/>
          <p14:tracePt t="4287" x="1258888" y="3492500"/>
          <p14:tracePt t="4306" x="1258888" y="3441700"/>
          <p14:tracePt t="4324" x="1258888" y="3424238"/>
          <p14:tracePt t="4336" x="1250950" y="3416300"/>
          <p14:tracePt t="4363" x="1250950" y="3408363"/>
          <p14:tracePt t="4372" x="1250950" y="3398838"/>
          <p14:tracePt t="4391" x="1250950" y="3390900"/>
          <p14:tracePt t="8043" x="1258888" y="3390900"/>
          <p14:tracePt t="8053" x="1266825" y="3390900"/>
          <p14:tracePt t="8065" x="1274763" y="3390900"/>
          <p14:tracePt t="8073" x="1274763" y="3398838"/>
          <p14:tracePt t="8075" x="1284288" y="3398838"/>
          <p14:tracePt t="8087" x="1300163" y="3408363"/>
          <p14:tracePt t="8105" x="1350963" y="3416300"/>
          <p14:tracePt t="8123" x="1443038" y="3433763"/>
          <p14:tracePt t="8142" x="1593850" y="3459163"/>
          <p14:tracePt t="8143" x="1619250" y="3459163"/>
          <p14:tracePt t="8154" x="1762125" y="3475038"/>
          <p14:tracePt t="8155" x="1779588" y="3475038"/>
          <p14:tracePt t="8156" x="1795463" y="3475038"/>
          <p14:tracePt t="8157" x="1803400" y="3475038"/>
          <p14:tracePt t="8158" x="1820863" y="3475038"/>
          <p14:tracePt t="8159" x="1838325" y="3475038"/>
          <p14:tracePt t="8160" x="1854200" y="3475038"/>
          <p14:tracePt t="8161" x="1871663" y="3475038"/>
          <p14:tracePt t="8162" x="1879600" y="3475038"/>
          <p14:tracePt t="8163" x="1897063" y="3482975"/>
          <p14:tracePt t="8173" x="2055813" y="3492500"/>
          <p14:tracePt t="8173" x="2073275" y="3492500"/>
          <p14:tracePt t="8190" x="2382838" y="3500438"/>
          <p14:tracePt t="8208" x="2693988" y="3500438"/>
          <p14:tracePt t="8209" x="2709863" y="3500438"/>
          <p14:tracePt t="8210" x="2727325" y="3500438"/>
          <p14:tracePt t="8211" x="2743200" y="3500438"/>
          <p14:tracePt t="8213" x="2760663" y="3500438"/>
          <p14:tracePt t="8213" x="2778125" y="3500438"/>
          <p14:tracePt t="8220" x="2878138" y="3500438"/>
          <p14:tracePt t="8239" x="3130550" y="3482975"/>
          <p14:tracePt t="8239" x="3146425" y="3482975"/>
          <p14:tracePt t="8257" x="3432175" y="3467100"/>
          <p14:tracePt t="8276" x="3767138" y="3449638"/>
          <p14:tracePt t="8277" x="3784600" y="3449638"/>
          <p14:tracePt t="8287" x="3960813" y="3433763"/>
          <p14:tracePt t="8306" x="4270375" y="3408363"/>
          <p14:tracePt t="8307" x="4279900" y="3398838"/>
          <p14:tracePt t="8323" x="4489450" y="3375025"/>
          <p14:tracePt t="8342" x="4716463" y="3340100"/>
          <p14:tracePt t="8354" x="4867275" y="3306763"/>
          <p14:tracePt t="8355" x="4883150" y="3306763"/>
          <p14:tracePt t="8356" x="4892675" y="3306763"/>
          <p14:tracePt t="8357" x="4900613" y="3298825"/>
          <p14:tracePt t="8358" x="4916488" y="3298825"/>
          <p14:tracePt t="8359" x="4926013" y="3298825"/>
          <p14:tracePt t="8360" x="4933950" y="3298825"/>
          <p14:tracePt t="8361" x="4941888" y="3298825"/>
          <p14:tracePt t="8372" x="5043488" y="3273425"/>
          <p14:tracePt t="8391" x="5194300" y="3248025"/>
          <p14:tracePt t="8392" x="5202238" y="3248025"/>
          <p14:tracePt t="8393" x="5210175" y="3248025"/>
          <p14:tracePt t="8394" x="5219700" y="3248025"/>
          <p14:tracePt t="8395" x="5227638" y="3240088"/>
          <p14:tracePt t="8396" x="5235575" y="3240088"/>
          <p14:tracePt t="8397" x="5245100" y="3240088"/>
          <p14:tracePt t="8409" x="5327650" y="3222625"/>
          <p14:tracePt t="8420" x="5403850" y="3214688"/>
          <p14:tracePt t="8439" x="5529263" y="3206750"/>
          <p14:tracePt t="8439" x="5538788" y="3206750"/>
          <p14:tracePt t="8457" x="5705475" y="3206750"/>
          <p14:tracePt t="8458" x="5715000" y="3206750"/>
          <p14:tracePt t="8459" x="5722938" y="3206750"/>
          <p14:tracePt t="8460" x="5730875" y="3206750"/>
          <p14:tracePt t="8462" x="5756275" y="3206750"/>
          <p14:tracePt t="8463" x="5764213" y="3206750"/>
          <p14:tracePt t="8464" x="5773738" y="3206750"/>
          <p14:tracePt t="8465" x="5789613" y="3206750"/>
          <p14:tracePt t="8475" x="5907088" y="3206750"/>
          <p14:tracePt t="8487" x="6042025" y="3206750"/>
          <p14:tracePt t="8506" x="6208713" y="3206750"/>
          <p14:tracePt t="8524" x="6351588" y="3198813"/>
          <p14:tracePt t="8525" x="6359525" y="3198813"/>
          <p14:tracePt t="8542" x="6494463" y="3198813"/>
          <p14:tracePt t="8543" x="6502400" y="3198813"/>
          <p14:tracePt t="8544" x="6511925" y="3198813"/>
          <p14:tracePt t="8554" x="6594475" y="3189288"/>
          <p14:tracePt t="8555" x="6604000" y="3189288"/>
          <p14:tracePt t="8556" x="6611938" y="3189288"/>
          <p14:tracePt t="8572" x="6770688" y="3189288"/>
          <p14:tracePt t="8591" x="6972300" y="3189288"/>
          <p14:tracePt t="8608" x="7132638" y="3189288"/>
          <p14:tracePt t="8609" x="7140575" y="3189288"/>
          <p14:tracePt t="8620" x="7240588" y="3189288"/>
          <p14:tracePt t="8638" x="7392988" y="3189288"/>
          <p14:tracePt t="8639" x="7408863" y="3189288"/>
          <p14:tracePt t="8657" x="7534275" y="3189288"/>
          <p14:tracePt t="8658" x="7543800" y="3189288"/>
          <p14:tracePt t="8675" x="7651750" y="3181350"/>
          <p14:tracePt t="8676" x="7661275" y="3173413"/>
          <p14:tracePt t="8687" x="7720013" y="3173413"/>
          <p14:tracePt t="8705" x="7794625" y="3155950"/>
          <p14:tracePt t="8723" x="7837488" y="3148013"/>
          <p14:tracePt t="8742" x="7853363" y="3140075"/>
          <p14:tracePt t="8754" x="7870825" y="3140075"/>
          <p14:tracePt t="8773" x="7912100" y="3140075"/>
          <p14:tracePt t="8790" x="7937500" y="3140075"/>
          <p14:tracePt t="8808" x="7945438" y="3140075"/>
          <p14:tracePt t="8991" x="7945438" y="3130550"/>
          <p14:tracePt t="9074" x="7954963" y="3130550"/>
          <p14:tracePt t="9093" x="7962900" y="3130550"/>
          <p14:tracePt t="9100" x="7962900" y="3140075"/>
          <p14:tracePt t="9105" x="7970838" y="3140075"/>
          <p14:tracePt t="9106" x="7970838" y="3148013"/>
          <p14:tracePt t="9114" x="7980363" y="3148013"/>
          <p14:tracePt t="9123" x="7988300" y="3148013"/>
          <p14:tracePt t="9141" x="8021638" y="3155950"/>
          <p14:tracePt t="9154" x="8062913" y="3163888"/>
          <p14:tracePt t="9172" x="8121650" y="3181350"/>
          <p14:tracePt t="9190" x="8180388" y="3198813"/>
          <p14:tracePt t="9208" x="8223250" y="3198813"/>
          <p14:tracePt t="9220" x="8239125" y="3206750"/>
          <p14:tracePt t="9238" x="8274050" y="3206750"/>
          <p14:tracePt t="9257" x="8323263" y="3189288"/>
          <p14:tracePt t="9275" x="8391525" y="3173413"/>
          <p14:tracePt t="9287" x="8440738" y="3163888"/>
          <p14:tracePt t="9306" x="8550275" y="3140075"/>
          <p14:tracePt t="9307" x="8558213" y="3140075"/>
          <p14:tracePt t="9307" x="8567738" y="3140075"/>
          <p14:tracePt t="9323" x="8675688" y="3122613"/>
          <p14:tracePt t="9341" x="8818563" y="3105150"/>
          <p14:tracePt t="9354" x="8920163" y="3097213"/>
          <p14:tracePt t="9372" x="9028113" y="3081338"/>
          <p14:tracePt t="9390" x="9104313" y="3063875"/>
          <p14:tracePt t="9409" x="9163050" y="3055938"/>
          <p14:tracePt t="9409" x="9170988" y="3055938"/>
          <p14:tracePt t="9420" x="9204325" y="3046413"/>
          <p14:tracePt t="9438" x="9288463" y="3038475"/>
          <p14:tracePt t="9457" x="9380538" y="3022600"/>
          <p14:tracePt t="9457" x="9398000" y="3022600"/>
          <p14:tracePt t="9475" x="9515475" y="3005138"/>
          <p14:tracePt t="9476" x="9523413" y="3005138"/>
          <p14:tracePt t="9477" x="9531350" y="3005138"/>
          <p14:tracePt t="9487" x="9599613" y="2997200"/>
          <p14:tracePt t="9505" x="9707563" y="2987675"/>
          <p14:tracePt t="9523" x="9809163" y="2987675"/>
          <p14:tracePt t="9535" x="9875838" y="2987675"/>
          <p14:tracePt t="9554" x="9985375" y="3005138"/>
          <p14:tracePt t="9572" x="10102850" y="3030538"/>
          <p14:tracePt t="9590" x="10245725" y="3055938"/>
          <p14:tracePt t="9603" x="10388600" y="3063875"/>
          <p14:tracePt t="9604" x="10404475" y="3063875"/>
          <p14:tracePt t="9605" x="10412413" y="3071813"/>
          <p14:tracePt t="9606" x="10421938" y="3071813"/>
          <p14:tracePt t="9607" x="10429875" y="3071813"/>
          <p14:tracePt t="9608" x="10447338" y="3071813"/>
          <p14:tracePt t="9609" x="10455275" y="3071813"/>
          <p14:tracePt t="9610" x="10471150" y="3071813"/>
          <p14:tracePt t="9611" x="10480675" y="3071813"/>
          <p14:tracePt t="9612" x="10496550" y="3071813"/>
          <p14:tracePt t="9613" x="10506075" y="3071813"/>
          <p14:tracePt t="9614" x="10514013" y="3071813"/>
          <p14:tracePt t="9615" x="10529888" y="3071813"/>
          <p14:tracePt t="9620" x="10588625" y="3071813"/>
          <p14:tracePt t="9621" x="10606088" y="3071813"/>
          <p14:tracePt t="9622" x="10614025" y="3071813"/>
          <p14:tracePt t="9623" x="10631488" y="3071813"/>
          <p14:tracePt t="9624" x="10639425" y="3071813"/>
          <p14:tracePt t="9625" x="10647363" y="3071813"/>
          <p14:tracePt t="9638" x="10799763" y="3063875"/>
          <p14:tracePt t="9657" x="10975975" y="3046413"/>
          <p14:tracePt t="9657" x="10983913" y="3046413"/>
          <p14:tracePt t="9658" x="10991850" y="3046413"/>
          <p14:tracePt t="9659" x="10999788" y="3046413"/>
          <p14:tracePt t="9669" x="11068050" y="3046413"/>
          <p14:tracePt t="9687" x="11168063" y="3046413"/>
          <p14:tracePt t="9705" x="11234738" y="3055938"/>
          <p14:tracePt t="9724" x="11336338" y="3081338"/>
          <p14:tracePt t="9736" x="11420475" y="3105150"/>
          <p14:tracePt t="9753" x="11587163" y="3140075"/>
          <p14:tracePt t="9755" x="11596688" y="3148013"/>
          <p14:tracePt t="9772" x="11730038" y="3181350"/>
          <p14:tracePt t="9773" x="11739563" y="3181350"/>
          <p14:tracePt t="9790" x="11814175" y="3222625"/>
          <p14:tracePt t="9802" x="11839575" y="3240088"/>
          <p14:tracePt t="9820" x="11857038" y="3248025"/>
          <p14:tracePt t="9838" x="11864975" y="3248025"/>
          <p14:tracePt t="9877" x="11864975" y="3257550"/>
          <p14:tracePt t="9883" x="11857038" y="3257550"/>
          <p14:tracePt t="9887" x="11857038" y="3265488"/>
          <p14:tracePt t="9905" x="11839575" y="3316288"/>
          <p14:tracePt t="9923" x="11822113" y="3398838"/>
          <p14:tracePt t="9935" x="11806238" y="3459163"/>
          <p14:tracePt t="9953" x="11788775" y="3576638"/>
          <p14:tracePt t="9972" x="11780838" y="3659188"/>
          <p14:tracePt t="9990" x="11763375" y="3727450"/>
          <p14:tracePt t="10002" x="11755438" y="3760788"/>
          <p14:tracePt t="10020" x="11739563" y="3802063"/>
          <p14:tracePt t="10038" x="11688763" y="3844925"/>
          <p14:tracePt t="10039" x="11680825" y="3852863"/>
          <p14:tracePt t="10056" x="11604625" y="3903663"/>
          <p14:tracePt t="10069" x="11553825" y="3937000"/>
          <p14:tracePt t="10087" x="11469688" y="4003675"/>
          <p14:tracePt t="10106" x="11377613" y="4105275"/>
          <p14:tracePt t="10123" x="11260138" y="4213225"/>
          <p14:tracePt t="10135" x="11176000" y="4297363"/>
          <p14:tracePt t="10153" x="11009313" y="4406900"/>
          <p14:tracePt t="10172" x="10799763" y="4483100"/>
          <p14:tracePt t="10172" x="10782300" y="4483100"/>
          <p14:tracePt t="10173" x="10764838" y="4483100"/>
          <p14:tracePt t="10191" x="10471150" y="4506913"/>
          <p14:tracePt t="10191" x="10455275" y="4506913"/>
          <p14:tracePt t="10202" x="10220325" y="4498975"/>
          <p14:tracePt t="10220" x="9842500" y="4491038"/>
          <p14:tracePt t="10222" x="9801225" y="4491038"/>
          <p14:tracePt t="10223" x="9783763" y="4491038"/>
          <p14:tracePt t="10238" x="9531350" y="4516438"/>
          <p14:tracePt t="10239" x="9515475" y="4524375"/>
          <p14:tracePt t="10241" x="9482138" y="4532313"/>
          <p14:tracePt t="10242" x="9472613" y="4532313"/>
          <p14:tracePt t="10243" x="9456738" y="4541838"/>
          <p14:tracePt t="10244" x="9448800" y="4541838"/>
          <p14:tracePt t="10245" x="9431338" y="4541838"/>
          <p14:tracePt t="10246" x="9413875" y="4541838"/>
          <p14:tracePt t="10247" x="9405938" y="4549775"/>
          <p14:tracePt t="10257" x="9288463" y="4583113"/>
          <p14:tracePt t="10258" x="9272588" y="4583113"/>
          <p14:tracePt t="10259" x="9263063" y="4583113"/>
          <p14:tracePt t="10260" x="9255125" y="4591050"/>
          <p14:tracePt t="10261" x="9247188" y="4591050"/>
          <p14:tracePt t="10262" x="9229725" y="4591050"/>
          <p14:tracePt t="10263" x="9221788" y="4600575"/>
          <p14:tracePt t="10264" x="9213850" y="4600575"/>
          <p14:tracePt t="10265" x="9196388" y="4608513"/>
          <p14:tracePt t="10266" x="9188450" y="4608513"/>
          <p14:tracePt t="10267" x="9178925" y="4608513"/>
          <p14:tracePt t="10268" x="9170988" y="4616450"/>
          <p14:tracePt t="10269" x="9155113" y="4616450"/>
          <p14:tracePt t="10270" x="9145588" y="4616450"/>
          <p14:tracePt t="10271" x="9137650" y="4624388"/>
          <p14:tracePt t="10274" x="9104313" y="4633913"/>
          <p14:tracePt t="10275" x="9096375" y="4633913"/>
          <p14:tracePt t="10276" x="9078913" y="4633913"/>
          <p14:tracePt t="10287" x="8953500" y="4667250"/>
          <p14:tracePt t="10288" x="8936038" y="4667250"/>
          <p14:tracePt t="10289" x="8920163" y="4675188"/>
          <p14:tracePt t="10305" x="8718550" y="4700588"/>
          <p14:tracePt t="10323" x="8424863" y="4708525"/>
          <p14:tracePt t="10335" x="8197850" y="4708525"/>
          <p14:tracePt t="10353" x="7886700" y="4700588"/>
          <p14:tracePt t="10372" x="7635875" y="4692650"/>
          <p14:tracePt t="10373" x="7610475" y="4692650"/>
          <p14:tracePt t="10390" x="7416800" y="4675188"/>
          <p14:tracePt t="10391" x="7408863" y="4675188"/>
          <p14:tracePt t="10403" x="7291388" y="4659313"/>
          <p14:tracePt t="10404" x="7283450" y="4659313"/>
          <p14:tracePt t="10405" x="7275513" y="4649788"/>
          <p14:tracePt t="10406" x="7258050" y="4649788"/>
          <p14:tracePt t="10407" x="7250113" y="4649788"/>
          <p14:tracePt t="10408" x="7240588" y="4649788"/>
          <p14:tracePt t="10409" x="7232650" y="4649788"/>
          <p14:tracePt t="10421" x="7115175" y="4624388"/>
          <p14:tracePt t="10422" x="7099300" y="4624388"/>
          <p14:tracePt t="10422" x="7089775" y="4624388"/>
          <p14:tracePt t="10424" x="7073900" y="4624388"/>
          <p14:tracePt t="10424" x="7056438" y="4624388"/>
          <p14:tracePt t="10425" x="7048500" y="4624388"/>
          <p14:tracePt t="10439" x="6872288" y="4600575"/>
          <p14:tracePt t="10440" x="6854825" y="4600575"/>
          <p14:tracePt t="10441" x="6846888" y="4600575"/>
          <p14:tracePt t="10457" x="6629400" y="4575175"/>
          <p14:tracePt t="10458" x="6619875" y="4565650"/>
          <p14:tracePt t="10459" x="6604000" y="4565650"/>
          <p14:tracePt t="10460" x="6594475" y="4565650"/>
          <p14:tracePt t="10461" x="6578600" y="4565650"/>
          <p14:tracePt t="10462" x="6561138" y="4557713"/>
          <p14:tracePt t="10463" x="6545263" y="4557713"/>
          <p14:tracePt t="10469" x="6469063" y="4549775"/>
          <p14:tracePt t="10471" x="6461125" y="4549775"/>
          <p14:tracePt t="10472" x="6435725" y="4549775"/>
          <p14:tracePt t="10473" x="6427788" y="4549775"/>
          <p14:tracePt t="10474" x="6410325" y="4541838"/>
          <p14:tracePt t="10475" x="6402388" y="4541838"/>
          <p14:tracePt t="10476" x="6384925" y="4541838"/>
          <p14:tracePt t="10477" x="6369050" y="4532313"/>
          <p14:tracePt t="10487" x="6259513" y="4524375"/>
          <p14:tracePt t="10505" x="6116638" y="4483100"/>
          <p14:tracePt t="10506" x="6108700" y="4483100"/>
          <p14:tracePt t="10508" x="6100763" y="4473575"/>
          <p14:tracePt t="10509" x="6091238" y="4473575"/>
          <p14:tracePt t="10523" x="6032500" y="4440238"/>
          <p14:tracePt t="10535" x="5983288" y="4406900"/>
          <p14:tracePt t="10554" x="5899150" y="4330700"/>
          <p14:tracePt t="10572" x="5789613" y="4248150"/>
          <p14:tracePt t="10590" x="5705475" y="4164013"/>
          <p14:tracePt t="10591" x="5697538" y="4154488"/>
          <p14:tracePt t="10603" x="5664200" y="4095750"/>
          <p14:tracePt t="10621" x="5638800" y="4021138"/>
          <p14:tracePt t="10638" x="5638800" y="3944938"/>
          <p14:tracePt t="10657" x="5672138" y="3870325"/>
          <p14:tracePt t="10669" x="5697538" y="3827463"/>
          <p14:tracePt t="10687" x="5748338" y="3776663"/>
          <p14:tracePt t="10688" x="5748338" y="3768725"/>
          <p14:tracePt t="10705" x="5815013" y="3709988"/>
          <p14:tracePt t="10724" x="5915025" y="3617913"/>
          <p14:tracePt t="10725" x="5924550" y="3617913"/>
          <p14:tracePt t="10725" x="5924550" y="3609975"/>
          <p14:tracePt t="10727" x="5932488" y="3600450"/>
          <p14:tracePt t="10727" x="5940425" y="3600450"/>
          <p14:tracePt t="10735" x="6008688" y="3551238"/>
          <p14:tracePt t="10753" x="6192838" y="3441700"/>
          <p14:tracePt t="10754" x="6200775" y="3433763"/>
          <p14:tracePt t="10755" x="6218238" y="3424238"/>
          <p14:tracePt t="10771" x="6376988" y="3340100"/>
          <p14:tracePt t="10790" x="6561138" y="3257550"/>
          <p14:tracePt t="10791" x="6570663" y="3248025"/>
          <p14:tracePt t="10802" x="6678613" y="3214688"/>
          <p14:tracePt t="10803" x="6688138" y="3214688"/>
          <p14:tracePt t="10821" x="6846888" y="3181350"/>
          <p14:tracePt t="10821" x="6854825" y="3181350"/>
          <p14:tracePt t="10822" x="6864350" y="3181350"/>
          <p14:tracePt t="10823" x="6872288" y="3181350"/>
          <p14:tracePt t="10838" x="7005638" y="3163888"/>
          <p14:tracePt t="10839" x="7015163" y="3163888"/>
          <p14:tracePt t="10856" x="7191375" y="3140075"/>
          <p14:tracePt t="10868" x="7324725" y="3114675"/>
          <p14:tracePt t="10869" x="7342188" y="3114675"/>
          <p14:tracePt t="10870" x="7350125" y="3114675"/>
          <p14:tracePt t="10871" x="7358063" y="3114675"/>
          <p14:tracePt t="10887" x="7543800" y="3071813"/>
          <p14:tracePt t="10888" x="7551738" y="3063875"/>
          <p14:tracePt t="10889" x="7559675" y="3063875"/>
          <p14:tracePt t="10906" x="7727950" y="3022600"/>
          <p14:tracePt t="10907" x="7735888" y="3022600"/>
          <p14:tracePt t="10923" x="7853363" y="3005138"/>
          <p14:tracePt t="10935" x="7921625" y="3005138"/>
          <p14:tracePt t="10953" x="7988300" y="3005138"/>
          <p14:tracePt t="10972" x="8072438" y="3038475"/>
          <p14:tracePt t="10990" x="8223250" y="3089275"/>
          <p14:tracePt t="10991" x="8231188" y="3089275"/>
          <p14:tracePt t="11002" x="8340725" y="3114675"/>
          <p14:tracePt t="11021" x="8567738" y="3148013"/>
          <p14:tracePt t="11021" x="8583613" y="3155950"/>
          <p14:tracePt t="11038" x="8802688" y="3189288"/>
          <p14:tracePt t="11039" x="8818563" y="3189288"/>
          <p14:tracePt t="11056" x="9012238" y="3206750"/>
          <p14:tracePt t="11068" x="9112250" y="3222625"/>
          <p14:tracePt t="11070" x="9120188" y="3222625"/>
          <p14:tracePt t="11070" x="9129713" y="3222625"/>
          <p14:tracePt t="11071" x="9137650" y="3232150"/>
          <p14:tracePt t="11087" x="9221788" y="3240088"/>
          <p14:tracePt t="11105" x="9280525" y="3248025"/>
          <p14:tracePt t="11123" x="9380538" y="3265488"/>
          <p14:tracePt t="11135" x="9472613" y="3281363"/>
          <p14:tracePt t="11153" x="9640888" y="3298825"/>
          <p14:tracePt t="11171" x="9809163" y="3306763"/>
          <p14:tracePt t="11190" x="9934575" y="3316288"/>
          <p14:tracePt t="11202" x="10001250" y="3316288"/>
          <p14:tracePt t="11220" x="10052050" y="3316288"/>
          <p14:tracePt t="11238" x="10085388" y="3316288"/>
          <p14:tracePt t="11256" x="10102850" y="3306763"/>
          <p14:tracePt t="11257" x="10110788" y="3306763"/>
          <p14:tracePt t="11268" x="10128250" y="3298825"/>
          <p14:tracePt t="11287" x="10177463" y="3290888"/>
          <p14:tracePt t="11305" x="10261600" y="3290888"/>
          <p14:tracePt t="11323" x="10429875" y="3290888"/>
          <p14:tracePt t="11336" x="10606088" y="3290888"/>
          <p14:tracePt t="11336" x="10614025" y="3290888"/>
          <p14:tracePt t="11337" x="10639425" y="3290888"/>
          <p14:tracePt t="11353" x="10874375" y="3298825"/>
          <p14:tracePt t="11371" x="11093450" y="3316288"/>
          <p14:tracePt t="11390" x="11252200" y="3340100"/>
          <p14:tracePt t="11392" x="11260138" y="3349625"/>
          <p14:tracePt t="11393" x="11269663" y="3349625"/>
          <p14:tracePt t="11393" x="11277600" y="3349625"/>
          <p14:tracePt t="11402" x="11336338" y="3365500"/>
          <p14:tracePt t="11403" x="11344275" y="3375025"/>
          <p14:tracePt t="11404" x="11352213" y="3375025"/>
          <p14:tracePt t="11405" x="11361738" y="3375025"/>
          <p14:tracePt t="11421" x="11445875" y="3416300"/>
          <p14:tracePt t="11438" x="11520488" y="3459163"/>
          <p14:tracePt t="11456" x="11622088" y="3500438"/>
          <p14:tracePt t="11458" x="11630025" y="3500438"/>
          <p14:tracePt t="11458" x="11637963" y="3508375"/>
          <p14:tracePt t="11459" x="11645900" y="3508375"/>
          <p14:tracePt t="11468" x="11704638" y="3533775"/>
          <p14:tracePt t="11487" x="11847513" y="3592513"/>
          <p14:tracePt t="11488" x="11857038" y="3592513"/>
          <p14:tracePt t="11489" x="11864975" y="3600450"/>
          <p14:tracePt t="11490" x="11872913" y="3600450"/>
          <p14:tracePt t="11491" x="11880850" y="3600450"/>
          <p14:tracePt t="11492" x="11890375" y="3609975"/>
          <p14:tracePt t="11505" x="11964988" y="3668713"/>
          <p14:tracePt t="11523" x="12015788" y="3743325"/>
          <p14:tracePt t="11535" x="12033250" y="3811588"/>
          <p14:tracePt t="11553" x="12049125" y="3929063"/>
          <p14:tracePt t="11571" x="12049125" y="4029075"/>
          <p14:tracePt t="11590" x="12041188" y="4113213"/>
          <p14:tracePt t="11602" x="12033250" y="4164013"/>
          <p14:tracePt t="11620" x="11998325" y="4248150"/>
          <p14:tracePt t="11638" x="11931650" y="4340225"/>
          <p14:tracePt t="11656" x="11822113" y="4457700"/>
          <p14:tracePt t="11657" x="11806238" y="4457700"/>
          <p14:tracePt t="11668" x="11714163" y="4532313"/>
          <p14:tracePt t="11687" x="11487150" y="4649788"/>
          <p14:tracePt t="11688" x="11479213" y="4659313"/>
          <p14:tracePt t="11689" x="11469688" y="4659313"/>
          <p14:tracePt t="11690" x="11453813" y="4667250"/>
          <p14:tracePt t="11691" x="11436350" y="4675188"/>
          <p14:tracePt t="11692" x="11428413" y="4675188"/>
          <p14:tracePt t="11693" x="11410950" y="4684713"/>
          <p14:tracePt t="11694" x="11403013" y="4692650"/>
          <p14:tracePt t="11695" x="11387138" y="4692650"/>
          <p14:tracePt t="11705" x="11252200" y="4743450"/>
          <p14:tracePt t="11723" x="10999788" y="4818063"/>
          <p14:tracePt t="11724" x="10983913" y="4818063"/>
          <p14:tracePt t="11735" x="10823575" y="4843463"/>
          <p14:tracePt t="11753" x="10555288" y="4868863"/>
          <p14:tracePt t="11755" x="10539413" y="4868863"/>
          <p14:tracePt t="11755" x="10521950" y="4868863"/>
          <p14:tracePt t="11771" x="10294938" y="4884738"/>
          <p14:tracePt t="11790" x="10018713" y="4910138"/>
          <p14:tracePt t="11791" x="10001250" y="4910138"/>
          <p14:tracePt t="11802" x="9842500" y="4927600"/>
          <p14:tracePt t="11803" x="9825038" y="4927600"/>
          <p14:tracePt t="11821" x="9540875" y="4935538"/>
          <p14:tracePt t="11822" x="9523413" y="4935538"/>
          <p14:tracePt t="11823" x="9507538" y="4943475"/>
          <p14:tracePt t="11824" x="9490075" y="4943475"/>
          <p14:tracePt t="11825" x="9472613" y="4943475"/>
          <p14:tracePt t="11839" x="9221788" y="4927600"/>
          <p14:tracePt t="11840" x="9204325" y="4927600"/>
          <p14:tracePt t="11841" x="9188450" y="4927600"/>
          <p14:tracePt t="11842" x="9163050" y="4927600"/>
          <p14:tracePt t="11856" x="8877300" y="4902200"/>
          <p14:tracePt t="11858" x="8836025" y="4894263"/>
          <p14:tracePt t="11859" x="8802688" y="4894263"/>
          <p14:tracePt t="11868" x="8616950" y="4876800"/>
          <p14:tracePt t="11869" x="8601075" y="4876800"/>
          <p14:tracePt t="11887" x="8297863" y="4851400"/>
          <p14:tracePt t="11888" x="8274050" y="4851400"/>
          <p14:tracePt t="11889" x="8256588" y="4851400"/>
          <p14:tracePt t="11890" x="8239125" y="4851400"/>
          <p14:tracePt t="11891" x="8231188" y="4851400"/>
          <p14:tracePt t="11892" x="8215313" y="4851400"/>
          <p14:tracePt t="11893" x="8197850" y="4851400"/>
          <p14:tracePt t="11894" x="8180388" y="4851400"/>
          <p14:tracePt t="11895" x="8172450" y="4851400"/>
          <p14:tracePt t="11905" x="8039100" y="4843463"/>
          <p14:tracePt t="11906" x="8021638" y="4843463"/>
          <p14:tracePt t="11924" x="7812088" y="4835525"/>
          <p14:tracePt t="11924" x="7804150" y="4835525"/>
          <p14:tracePt t="11935" x="7686675" y="4835525"/>
          <p14:tracePt t="11953" x="7467600" y="4826000"/>
          <p14:tracePt t="11971" x="7232650" y="4792663"/>
          <p14:tracePt t="11990" x="7023100" y="4751388"/>
          <p14:tracePt t="11990" x="7005638" y="4751388"/>
          <p14:tracePt t="11991" x="6997700" y="4743450"/>
          <p14:tracePt t="12002" x="6880225" y="4708525"/>
          <p14:tracePt t="12003" x="6864350" y="4700588"/>
          <p14:tracePt t="12004" x="6854825" y="4700588"/>
          <p14:tracePt t="12005" x="6846888" y="4700588"/>
          <p14:tracePt t="12021" x="6688138" y="4649788"/>
          <p14:tracePt t="12022" x="6678613" y="4641850"/>
          <p14:tracePt t="12023" x="6670675" y="4641850"/>
          <p14:tracePt t="12024" x="6662738" y="4633913"/>
          <p14:tracePt t="12025" x="6645275" y="4633913"/>
          <p14:tracePt t="12026" x="6637338" y="4633913"/>
          <p14:tracePt t="12027" x="6629400" y="4633913"/>
          <p14:tracePt t="12039" x="6519863" y="4600575"/>
          <p14:tracePt t="12040" x="6502400" y="4600575"/>
          <p14:tracePt t="12056" x="6369050" y="4575175"/>
          <p14:tracePt t="12057" x="6369050" y="4565650"/>
          <p14:tracePt t="12059" x="6351588" y="4565650"/>
          <p14:tracePt t="12068" x="6284913" y="4549775"/>
          <p14:tracePt t="12087" x="6159500" y="4516438"/>
          <p14:tracePt t="12106" x="6067425" y="4465638"/>
          <p14:tracePt t="12123" x="5940425" y="4389438"/>
          <p14:tracePt t="12135" x="5865813" y="4330700"/>
          <p14:tracePt t="12153" x="5781675" y="4256088"/>
          <p14:tracePt t="12171" x="5715000" y="4179888"/>
          <p14:tracePt t="12190" x="5664200" y="4087813"/>
          <p14:tracePt t="12191" x="5656263" y="4079875"/>
          <p14:tracePt t="12202" x="5630863" y="4021138"/>
          <p14:tracePt t="12203" x="5630863" y="4011613"/>
          <p14:tracePt t="12204" x="5630863" y="4003675"/>
          <p14:tracePt t="12220" x="5605463" y="3919538"/>
          <p14:tracePt t="12221" x="5605463" y="3911600"/>
          <p14:tracePt t="12238" x="5588000" y="3811588"/>
          <p14:tracePt t="12256" x="5588000" y="3702050"/>
          <p14:tracePt t="12268" x="5588000" y="3643313"/>
          <p14:tracePt t="12269" x="5588000" y="3635375"/>
          <p14:tracePt t="12287" x="5621338" y="3551238"/>
          <p14:tracePt t="12305" x="5656263" y="3475038"/>
          <p14:tracePt t="12323" x="5705475" y="3408363"/>
          <p14:tracePt t="12335" x="5748338" y="3365500"/>
          <p14:tracePt t="12354" x="5822950" y="3290888"/>
          <p14:tracePt t="12355" x="5832475" y="3281363"/>
          <p14:tracePt t="12356" x="5840413" y="3281363"/>
          <p14:tracePt t="12357" x="5848350" y="3273425"/>
          <p14:tracePt t="12358" x="5848350" y="3265488"/>
          <p14:tracePt t="12359" x="5856288" y="3265488"/>
          <p14:tracePt t="12360" x="5865813" y="3265488"/>
          <p14:tracePt t="12371" x="5940425" y="3214688"/>
          <p14:tracePt t="12390" x="6083300" y="3140075"/>
          <p14:tracePt t="12390" x="6091238" y="3140075"/>
          <p14:tracePt t="12391" x="6100763" y="3140075"/>
          <p14:tracePt t="12402" x="6183313" y="3097213"/>
          <p14:tracePt t="12420" x="6318250" y="3046413"/>
          <p14:tracePt t="12421" x="6326188" y="3038475"/>
          <p14:tracePt t="12439" x="6477000" y="2997200"/>
          <p14:tracePt t="12440" x="6486525" y="2997200"/>
          <p14:tracePt t="12441" x="6502400" y="2997200"/>
          <p14:tracePt t="12442" x="6511925" y="2997200"/>
          <p14:tracePt t="12443" x="6519863" y="2987675"/>
          <p14:tracePt t="12444" x="6527800" y="2987675"/>
          <p14:tracePt t="12445" x="6535738" y="2987675"/>
          <p14:tracePt t="12446" x="6553200" y="2987675"/>
          <p14:tracePt t="12447" x="6561138" y="2987675"/>
          <p14:tracePt t="12456" x="6662738" y="2971800"/>
          <p14:tracePt t="12469" x="6805613" y="2954338"/>
          <p14:tracePt t="12470" x="6813550" y="2954338"/>
          <p14:tracePt t="12471" x="6829425" y="2946400"/>
          <p14:tracePt t="12472" x="6838950" y="2946400"/>
          <p14:tracePt t="12473" x="6846888" y="2946400"/>
          <p14:tracePt t="12474" x="6854825" y="2946400"/>
          <p14:tracePt t="12475" x="6872288" y="2946400"/>
          <p14:tracePt t="12477" x="6888163" y="2946400"/>
          <p14:tracePt t="12478" x="6905625" y="2946400"/>
          <p14:tracePt t="12479" x="6913563" y="2946400"/>
          <p14:tracePt t="12487" x="7015163" y="2938463"/>
          <p14:tracePt t="12488" x="7031038" y="2938463"/>
          <p14:tracePt t="12489" x="7040563" y="2938463"/>
          <p14:tracePt t="12490" x="7056438" y="2938463"/>
          <p14:tracePt t="12491" x="7064375" y="2938463"/>
          <p14:tracePt t="12493" x="7081838" y="2938463"/>
          <p14:tracePt t="12494" x="7115175" y="2938463"/>
          <p14:tracePt t="12495" x="7123113" y="2938463"/>
          <p14:tracePt t="12505" x="7275513" y="2938463"/>
          <p14:tracePt t="12523" x="7559675" y="2921000"/>
          <p14:tracePt t="12535" x="7745413" y="2905125"/>
          <p14:tracePt t="12555" x="8029575" y="2870200"/>
          <p14:tracePt t="12556" x="8047038" y="2870200"/>
          <p14:tracePt t="12557" x="8054975" y="2870200"/>
          <p14:tracePt t="12571" x="8223250" y="2854325"/>
          <p14:tracePt t="12589" x="8450263" y="2836863"/>
          <p14:tracePt t="12590" x="8466138" y="2836863"/>
          <p14:tracePt t="12591" x="8474075" y="2836863"/>
          <p14:tracePt t="12602" x="8626475" y="2836863"/>
          <p14:tracePt t="12603" x="8642350" y="2836863"/>
          <p14:tracePt t="12604" x="8659813" y="2836863"/>
          <p14:tracePt t="12605" x="8667750" y="2836863"/>
          <p14:tracePt t="12621" x="8928100" y="2854325"/>
          <p14:tracePt t="12622" x="8943975" y="2854325"/>
          <p14:tracePt t="12623" x="8961438" y="2854325"/>
          <p14:tracePt t="12624" x="8978900" y="2862263"/>
          <p14:tracePt t="12625" x="8994775" y="2862263"/>
          <p14:tracePt t="12626" x="9012238" y="2862263"/>
          <p14:tracePt t="12627" x="9028113" y="2862263"/>
          <p14:tracePt t="12639" x="9237663" y="2887663"/>
          <p14:tracePt t="12656" x="9490075" y="2921000"/>
          <p14:tracePt t="12668" x="9648825" y="2938463"/>
          <p14:tracePt t="12669" x="9658350" y="2946400"/>
          <p14:tracePt t="12686" x="9875838" y="2971800"/>
          <p14:tracePt t="12705" x="10136188" y="3005138"/>
          <p14:tracePt t="12706" x="10144125" y="3005138"/>
          <p14:tracePt t="12707" x="10161588" y="3005138"/>
          <p14:tracePt t="12708" x="10177463" y="3005138"/>
          <p14:tracePt t="12709" x="10186988" y="3005138"/>
          <p14:tracePt t="12711" x="10212388" y="3013075"/>
          <p14:tracePt t="12712" x="10228263" y="3013075"/>
          <p14:tracePt t="12713" x="10245725" y="3022600"/>
          <p14:tracePt t="12714" x="10261600" y="3022600"/>
          <p14:tracePt t="12715" x="10271125" y="3022600"/>
          <p14:tracePt t="12716" x="10287000" y="3022600"/>
          <p14:tracePt t="12717" x="10304463" y="3030538"/>
          <p14:tracePt t="12718" x="10312400" y="3030538"/>
          <p14:tracePt t="12719" x="10329863" y="3030538"/>
          <p14:tracePt t="12721" x="10363200" y="3030538"/>
          <p14:tracePt t="12723" x="10388600" y="3038475"/>
          <p14:tracePt t="12736" x="10572750" y="3071813"/>
          <p14:tracePt t="12736" x="10588625" y="3081338"/>
          <p14:tracePt t="12737" x="10598150" y="3081338"/>
          <p14:tracePt t="12754" x="10790238" y="3130550"/>
          <p14:tracePt t="12755" x="10807700" y="3130550"/>
          <p14:tracePt t="12755" x="10815638" y="3130550"/>
          <p14:tracePt t="12756" x="10823575" y="3140075"/>
          <p14:tracePt t="12757" x="10833100" y="3140075"/>
          <p14:tracePt t="12771" x="10925175" y="3181350"/>
          <p14:tracePt t="12789" x="10983913" y="3222625"/>
          <p14:tracePt t="12802" x="10991850" y="3257550"/>
          <p14:tracePt t="12820" x="11009313" y="3298825"/>
          <p14:tracePt t="12838" x="11042650" y="3357563"/>
          <p14:tracePt t="12856" x="11075988" y="3424238"/>
          <p14:tracePt t="12868" x="11109325" y="3475038"/>
          <p14:tracePt t="12869" x="11109325" y="3482975"/>
          <p14:tracePt t="12886" x="11134725" y="3567113"/>
          <p14:tracePt t="12887" x="11134725" y="3576638"/>
          <p14:tracePt t="12905" x="11152188" y="3676650"/>
          <p14:tracePt t="12923" x="11168063" y="3768725"/>
          <p14:tracePt t="12935" x="11168063" y="3819525"/>
          <p14:tracePt t="12953" x="11176000" y="3886200"/>
          <p14:tracePt t="12971" x="11168063" y="3944938"/>
          <p14:tracePt t="12989" x="11134725" y="4021138"/>
          <p14:tracePt t="13002" x="11101388" y="4079875"/>
          <p14:tracePt t="13021" x="11042650" y="4171950"/>
          <p14:tracePt t="13022" x="11034713" y="4179888"/>
          <p14:tracePt t="13023" x="11034713" y="4189413"/>
          <p14:tracePt t="13038" x="10958513" y="4264025"/>
          <p14:tracePt t="13056" x="10858500" y="4356100"/>
          <p14:tracePt t="13068" x="10790238" y="4406900"/>
          <p14:tracePt t="13086" x="10672763" y="4491038"/>
          <p14:tracePt t="13087" x="10664825" y="4498975"/>
          <p14:tracePt t="13105" x="10521950" y="4575175"/>
          <p14:tracePt t="13106" x="10514013" y="4583113"/>
          <p14:tracePt t="13107" x="10506075" y="4583113"/>
          <p14:tracePt t="13108" x="10496550" y="4583113"/>
          <p14:tracePt t="13109" x="10488613" y="4591050"/>
          <p14:tracePt t="13123" x="10345738" y="4633913"/>
          <p14:tracePt t="13135" x="10220325" y="4667250"/>
          <p14:tracePt t="13153" x="10044113" y="4718050"/>
          <p14:tracePt t="13171" x="9867900" y="4743450"/>
          <p14:tracePt t="13189" x="9691688" y="4784725"/>
          <p14:tracePt t="13202" x="9590088" y="4810125"/>
          <p14:tracePt t="13202" x="9574213" y="4810125"/>
          <p14:tracePt t="13203" x="9566275" y="4818063"/>
          <p14:tracePt t="13220" x="9423400" y="4851400"/>
          <p14:tracePt t="13221" x="9413875" y="4860925"/>
          <p14:tracePt t="13239" x="9229725" y="4894263"/>
          <p14:tracePt t="13240" x="9221788" y="4894263"/>
          <p14:tracePt t="13241" x="9204325" y="4894263"/>
          <p14:tracePt t="13257" x="9020175" y="4927600"/>
          <p14:tracePt t="13258" x="9012238" y="4927600"/>
          <p14:tracePt t="13259" x="9002713" y="4935538"/>
          <p14:tracePt t="13260" x="8986838" y="4935538"/>
          <p14:tracePt t="13261" x="8978900" y="4935538"/>
          <p14:tracePt t="13262" x="8961438" y="4935538"/>
          <p14:tracePt t="13263" x="8953500" y="4943475"/>
          <p14:tracePt t="13264" x="8943975" y="4943475"/>
          <p14:tracePt t="13265" x="8928100" y="4943475"/>
          <p14:tracePt t="13266" x="8920163" y="4943475"/>
          <p14:tracePt t="13267" x="8902700" y="4943475"/>
          <p14:tracePt t="13268" x="8894763" y="4943475"/>
          <p14:tracePt t="13269" x="8877300" y="4953000"/>
          <p14:tracePt t="13272" x="8843963" y="4953000"/>
          <p14:tracePt t="13273" x="8826500" y="4960938"/>
          <p14:tracePt t="13274" x="8818563" y="4960938"/>
          <p14:tracePt t="13275" x="8802688" y="4960938"/>
          <p14:tracePt t="13287" x="8642350" y="4968875"/>
          <p14:tracePt t="13287" x="8634413" y="4968875"/>
          <p14:tracePt t="13305" x="8366125" y="4968875"/>
          <p14:tracePt t="13306" x="8348663" y="4968875"/>
          <p14:tracePt t="13307" x="8332788" y="4968875"/>
          <p14:tracePt t="13308" x="8315325" y="4968875"/>
          <p14:tracePt t="13309" x="8307388" y="4960938"/>
          <p14:tracePt t="13310" x="8289925" y="4960938"/>
          <p14:tracePt t="13311" x="8281988" y="4960938"/>
          <p14:tracePt t="13323" x="8113713" y="4953000"/>
          <p14:tracePt t="13335" x="7980363" y="4943475"/>
          <p14:tracePt t="13353" x="7786688" y="4919663"/>
          <p14:tracePt t="13372" x="7585075" y="4876800"/>
          <p14:tracePt t="13372" x="7577138" y="4876800"/>
          <p14:tracePt t="13373" x="7559675" y="4876800"/>
          <p14:tracePt t="13390" x="7383463" y="4843463"/>
          <p14:tracePt t="13390" x="7375525" y="4843463"/>
          <p14:tracePt t="13391" x="7358063" y="4843463"/>
          <p14:tracePt t="13402" x="7250113" y="4826000"/>
          <p14:tracePt t="13403" x="7224713" y="4818063"/>
          <p14:tracePt t="13420" x="7023100" y="4802188"/>
          <p14:tracePt t="13421" x="7015163" y="4802188"/>
          <p14:tracePt t="13422" x="7005638" y="4792663"/>
          <p14:tracePt t="13423" x="6989763" y="4792663"/>
          <p14:tracePt t="13424" x="6981825" y="4792663"/>
          <p14:tracePt t="13425" x="6964363" y="4792663"/>
          <p14:tracePt t="13439" x="6805613" y="4776788"/>
          <p14:tracePt t="13440" x="6788150" y="4776788"/>
          <p14:tracePt t="13441" x="6780213" y="4767263"/>
          <p14:tracePt t="13442" x="6770688" y="4767263"/>
          <p14:tracePt t="13443" x="6754813" y="4767263"/>
          <p14:tracePt t="13444" x="6746875" y="4767263"/>
          <p14:tracePt t="13445" x="6729413" y="4767263"/>
          <p14:tracePt t="13457" x="6604000" y="4733925"/>
          <p14:tracePt t="13468" x="6494463" y="4700588"/>
          <p14:tracePt t="13486" x="6335713" y="4624388"/>
          <p14:tracePt t="13487" x="6326188" y="4616450"/>
          <p14:tracePt t="13505" x="6192838" y="4506913"/>
          <p14:tracePt t="13506" x="6183313" y="4498975"/>
          <p14:tracePt t="13507" x="6175375" y="4498975"/>
          <p14:tracePt t="13508" x="6167438" y="4491038"/>
          <p14:tracePt t="13509" x="6159500" y="4483100"/>
          <p14:tracePt t="13510" x="6149975" y="4473575"/>
          <p14:tracePt t="13523" x="6075363" y="4406900"/>
          <p14:tracePt t="13535" x="6016625" y="4340225"/>
          <p14:tracePt t="13554" x="5957888" y="4256088"/>
          <p14:tracePt t="13571" x="5915025" y="4179888"/>
          <p14:tracePt t="13589" x="5891213" y="4121150"/>
          <p14:tracePt t="13602" x="5891213" y="4071938"/>
          <p14:tracePt t="13620" x="5881688" y="4003675"/>
          <p14:tracePt t="13638" x="5873750" y="3919538"/>
          <p14:tracePt t="13656" x="5881688" y="3827463"/>
          <p14:tracePt t="13668" x="5899150" y="3752850"/>
          <p14:tracePt t="13686" x="5924550" y="3643313"/>
          <p14:tracePt t="13687" x="5924550" y="3635375"/>
          <p14:tracePt t="13705" x="5949950" y="3525838"/>
          <p14:tracePt t="13705" x="5957888" y="3525838"/>
          <p14:tracePt t="13723" x="5999163" y="3441700"/>
          <p14:tracePt t="13735" x="6032500" y="3390900"/>
          <p14:tracePt t="13737" x="6042025" y="3390900"/>
          <p14:tracePt t="13738" x="6049963" y="3382963"/>
          <p14:tracePt t="13739" x="6049963" y="3375025"/>
          <p14:tracePt t="13753" x="6108700" y="3324225"/>
          <p14:tracePt t="13771" x="6192838" y="3248025"/>
          <p14:tracePt t="13789" x="6284913" y="3173413"/>
          <p14:tracePt t="13801" x="6351588" y="3122613"/>
          <p14:tracePt t="13820" x="6494463" y="3038475"/>
          <p14:tracePt t="13821" x="6502400" y="3038475"/>
          <p14:tracePt t="13839" x="6662738" y="2987675"/>
          <p14:tracePt t="13840" x="6670675" y="2979738"/>
          <p14:tracePt t="13840" x="6678613" y="2979738"/>
          <p14:tracePt t="13856" x="6854825" y="2946400"/>
          <p14:tracePt t="13869" x="7005638" y="2928938"/>
          <p14:tracePt t="13870" x="7023100" y="2928938"/>
          <p14:tracePt t="13871" x="7031038" y="2921000"/>
          <p14:tracePt t="13872" x="7048500" y="2921000"/>
          <p14:tracePt t="13873" x="7056438" y="2921000"/>
          <p14:tracePt t="13886" x="7232650" y="2921000"/>
          <p14:tracePt t="13887" x="7240588" y="2921000"/>
          <p14:tracePt t="13905" x="7518400" y="2913063"/>
          <p14:tracePt t="13906" x="7534275" y="2913063"/>
          <p14:tracePt t="13907" x="7543800" y="2913063"/>
          <p14:tracePt t="13908" x="7569200" y="2913063"/>
          <p14:tracePt t="13909" x="7585075" y="2913063"/>
          <p14:tracePt t="13924" x="7853363" y="2895600"/>
          <p14:tracePt t="13925" x="7870825" y="2895600"/>
          <p14:tracePt t="13935" x="8062913" y="2887663"/>
          <p14:tracePt t="13953" x="8382000" y="2879725"/>
          <p14:tracePt t="13971" x="8693150" y="2870200"/>
          <p14:tracePt t="13989" x="8969375" y="2862263"/>
          <p14:tracePt t="14001" x="9137650" y="2854325"/>
          <p14:tracePt t="14020" x="9372600" y="2836863"/>
          <p14:tracePt t="14021" x="9390063" y="2836863"/>
          <p14:tracePt t="14022" x="9398000" y="2836863"/>
          <p14:tracePt t="14023" x="9405938" y="2836863"/>
          <p14:tracePt t="14039" x="9590088" y="2836863"/>
          <p14:tracePt t="14040" x="9599613" y="2836863"/>
          <p14:tracePt t="14041" x="9607550" y="2836863"/>
          <p14:tracePt t="14056" x="9791700" y="2836863"/>
          <p14:tracePt t="14068" x="9952038" y="2836863"/>
          <p14:tracePt t="14069" x="9967913" y="2836863"/>
          <p14:tracePt t="14087" x="10220325" y="2846388"/>
          <p14:tracePt t="14088" x="10236200" y="2846388"/>
          <p14:tracePt t="14089" x="10253663" y="2846388"/>
          <p14:tracePt t="14105" x="10496550" y="2854325"/>
          <p14:tracePt t="14105" x="10514013" y="2854325"/>
          <p14:tracePt t="14123" x="10823575" y="2870200"/>
          <p14:tracePt t="14124" x="10841038" y="2870200"/>
          <p14:tracePt t="14126" x="10882313" y="2870200"/>
          <p14:tracePt t="14127" x="10907713" y="2870200"/>
          <p14:tracePt t="14128" x="10925175" y="2870200"/>
          <p14:tracePt t="14129" x="10941050" y="2870200"/>
          <p14:tracePt t="14130" x="10966450" y="2870200"/>
          <p14:tracePt t="14131" x="10983913" y="2870200"/>
          <p14:tracePt t="14135" x="11058525" y="2870200"/>
          <p14:tracePt t="14136" x="11083925" y="2870200"/>
          <p14:tracePt t="14137" x="11101388" y="2870200"/>
          <p14:tracePt t="14153" x="11420475" y="2870200"/>
          <p14:tracePt t="14171" x="11788775" y="286226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60FF9B-CC1A-19E0-3BCD-A60E25C27A57}"/>
              </a:ext>
            </a:extLst>
          </p:cNvPr>
          <p:cNvPicPr>
            <a:picLocks noChangeAspect="1"/>
          </p:cNvPicPr>
          <p:nvPr/>
        </p:nvPicPr>
        <p:blipFill>
          <a:blip r:embed="rId5"/>
          <a:stretch>
            <a:fillRect/>
          </a:stretch>
        </p:blipFill>
        <p:spPr>
          <a:xfrm>
            <a:off x="1963710" y="4976074"/>
            <a:ext cx="7397137" cy="1498718"/>
          </a:xfrm>
          <a:prstGeom prst="rect">
            <a:avLst/>
          </a:prstGeom>
        </p:spPr>
      </p:pic>
      <p:pic>
        <p:nvPicPr>
          <p:cNvPr id="7" name="Picture 6">
            <a:extLst>
              <a:ext uri="{FF2B5EF4-FFF2-40B4-BE49-F238E27FC236}">
                <a16:creationId xmlns:a16="http://schemas.microsoft.com/office/drawing/2014/main" id="{436FD3DE-FB80-BDF0-1C5A-5644CE331A1C}"/>
              </a:ext>
            </a:extLst>
          </p:cNvPr>
          <p:cNvPicPr>
            <a:picLocks noChangeAspect="1"/>
          </p:cNvPicPr>
          <p:nvPr/>
        </p:nvPicPr>
        <p:blipFill>
          <a:blip r:embed="rId6"/>
          <a:stretch>
            <a:fillRect/>
          </a:stretch>
        </p:blipFill>
        <p:spPr>
          <a:xfrm>
            <a:off x="3020501" y="1881926"/>
            <a:ext cx="5041721" cy="3171570"/>
          </a:xfrm>
          <a:prstGeom prst="rect">
            <a:avLst/>
          </a:prstGeom>
        </p:spPr>
      </p:pic>
      <p:pic>
        <p:nvPicPr>
          <p:cNvPr id="9" name="Picture 8">
            <a:extLst>
              <a:ext uri="{FF2B5EF4-FFF2-40B4-BE49-F238E27FC236}">
                <a16:creationId xmlns:a16="http://schemas.microsoft.com/office/drawing/2014/main" id="{61357D2C-BCDD-3C71-6E11-333CA2A0068F}"/>
              </a:ext>
            </a:extLst>
          </p:cNvPr>
          <p:cNvPicPr>
            <a:picLocks noChangeAspect="1"/>
          </p:cNvPicPr>
          <p:nvPr/>
        </p:nvPicPr>
        <p:blipFill>
          <a:blip r:embed="rId7"/>
          <a:srcRect r="574"/>
          <a:stretch/>
        </p:blipFill>
        <p:spPr>
          <a:xfrm>
            <a:off x="1963711" y="326098"/>
            <a:ext cx="7114250" cy="1555828"/>
          </a:xfrm>
          <a:prstGeom prst="rect">
            <a:avLst/>
          </a:prstGeom>
        </p:spPr>
      </p:pic>
      <p:sp>
        <p:nvSpPr>
          <p:cNvPr id="10" name="Rectangle 9">
            <a:extLst>
              <a:ext uri="{FF2B5EF4-FFF2-40B4-BE49-F238E27FC236}">
                <a16:creationId xmlns:a16="http://schemas.microsoft.com/office/drawing/2014/main" id="{EF3D1487-86D1-2508-5541-1638698B71B4}"/>
              </a:ext>
            </a:extLst>
          </p:cNvPr>
          <p:cNvSpPr/>
          <p:nvPr/>
        </p:nvSpPr>
        <p:spPr>
          <a:xfrm>
            <a:off x="2689860" y="1104012"/>
            <a:ext cx="5041721" cy="5266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22F2F93A-3AE4-7BCA-D8EF-D80B0513D8C8}"/>
              </a:ext>
            </a:extLst>
          </p:cNvPr>
          <p:cNvSpPr/>
          <p:nvPr/>
        </p:nvSpPr>
        <p:spPr>
          <a:xfrm>
            <a:off x="2689860" y="1680103"/>
            <a:ext cx="762000" cy="152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7EFFCC5D-4FF4-3FF6-2E2A-DAE696B2BC88}"/>
              </a:ext>
            </a:extLst>
          </p:cNvPr>
          <p:cNvSpPr/>
          <p:nvPr/>
        </p:nvSpPr>
        <p:spPr>
          <a:xfrm>
            <a:off x="3451860" y="1680103"/>
            <a:ext cx="449580" cy="152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D80E2A8-D9DA-7F44-08C9-6BCDC4CE81A1}"/>
              </a:ext>
            </a:extLst>
          </p:cNvPr>
          <p:cNvSpPr/>
          <p:nvPr/>
        </p:nvSpPr>
        <p:spPr>
          <a:xfrm>
            <a:off x="2689860" y="875411"/>
            <a:ext cx="454660" cy="1791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6605253A-CBAC-00D4-ED25-DDD152B843CF}"/>
              </a:ext>
            </a:extLst>
          </p:cNvPr>
          <p:cNvSpPr/>
          <p:nvPr/>
        </p:nvSpPr>
        <p:spPr>
          <a:xfrm>
            <a:off x="1963710" y="5486400"/>
            <a:ext cx="6415792" cy="8394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3D4305A8-F8FF-7A3D-8143-9A7DB449DD43}"/>
              </a:ext>
            </a:extLst>
          </p:cNvPr>
          <p:cNvSpPr txBox="1"/>
          <p:nvPr/>
        </p:nvSpPr>
        <p:spPr>
          <a:xfrm>
            <a:off x="6274132" y="875411"/>
            <a:ext cx="2773350" cy="523220"/>
          </a:xfrm>
          <a:prstGeom prst="rect">
            <a:avLst/>
          </a:prstGeom>
          <a:noFill/>
          <a:ln>
            <a:noFill/>
          </a:ln>
        </p:spPr>
        <p:txBody>
          <a:bodyPr wrap="square" rtlCol="0">
            <a:spAutoFit/>
          </a:bodyPr>
          <a:lstStyle/>
          <a:p>
            <a:r>
              <a:rPr lang="en-AU" sz="1000" b="0" dirty="0">
                <a:solidFill>
                  <a:srgbClr val="FF0000"/>
                </a:solidFill>
                <a:effectLst/>
                <a:latin typeface="Consolas" panose="020B0609020204030204" pitchFamily="49" charset="0"/>
              </a:rPr>
              <a:t>c-post-</a:t>
            </a:r>
            <a:r>
              <a:rPr lang="en-AU" sz="1000" b="0" dirty="0" err="1">
                <a:solidFill>
                  <a:srgbClr val="FF0000"/>
                </a:solidFill>
                <a:effectLst/>
                <a:latin typeface="Consolas" panose="020B0609020204030204" pitchFamily="49" charset="0"/>
              </a:rPr>
              <a:t>header__title</a:t>
            </a:r>
            <a:endParaRPr lang="en-AU" sz="1000" b="0" dirty="0">
              <a:solidFill>
                <a:srgbClr val="FF0000"/>
              </a:solidFill>
              <a:effectLst/>
              <a:latin typeface="Consolas" panose="020B0609020204030204" pitchFamily="49" charset="0"/>
            </a:endParaRPr>
          </a:p>
          <a:p>
            <a:endParaRPr lang="en-AU" dirty="0">
              <a:solidFill>
                <a:srgbClr val="FF0000"/>
              </a:solidFill>
              <a:highlight>
                <a:srgbClr val="00FFFF"/>
              </a:highlight>
            </a:endParaRPr>
          </a:p>
        </p:txBody>
      </p:sp>
      <p:sp>
        <p:nvSpPr>
          <p:cNvPr id="16" name="TextBox 15">
            <a:extLst>
              <a:ext uri="{FF2B5EF4-FFF2-40B4-BE49-F238E27FC236}">
                <a16:creationId xmlns:a16="http://schemas.microsoft.com/office/drawing/2014/main" id="{13F6DDE9-A5AD-9AF1-CBB4-CD9939BABB85}"/>
              </a:ext>
            </a:extLst>
          </p:cNvPr>
          <p:cNvSpPr txBox="1"/>
          <p:nvPr/>
        </p:nvSpPr>
        <p:spPr>
          <a:xfrm>
            <a:off x="678675" y="857791"/>
            <a:ext cx="2773350" cy="246221"/>
          </a:xfrm>
          <a:prstGeom prst="rect">
            <a:avLst/>
          </a:prstGeom>
          <a:noFill/>
          <a:ln>
            <a:noFill/>
          </a:ln>
        </p:spPr>
        <p:txBody>
          <a:bodyPr wrap="square" rtlCol="0">
            <a:spAutoFit/>
          </a:bodyPr>
          <a:lstStyle/>
          <a:p>
            <a:r>
              <a:rPr lang="en-AU" sz="1000" b="0" dirty="0">
                <a:solidFill>
                  <a:srgbClr val="FF0000"/>
                </a:solidFill>
                <a:effectLst/>
                <a:latin typeface="Consolas" panose="020B0609020204030204" pitchFamily="49" charset="0"/>
              </a:rPr>
              <a:t>c-</a:t>
            </a:r>
            <a:r>
              <a:rPr lang="en-AU" sz="1000" b="0" dirty="0" err="1">
                <a:solidFill>
                  <a:srgbClr val="FF0000"/>
                </a:solidFill>
                <a:effectLst/>
                <a:latin typeface="Consolas" panose="020B0609020204030204" pitchFamily="49" charset="0"/>
              </a:rPr>
              <a:t>post__navigation</a:t>
            </a:r>
            <a:r>
              <a:rPr lang="en-AU" sz="1000" b="0" dirty="0">
                <a:solidFill>
                  <a:srgbClr val="FF0000"/>
                </a:solidFill>
                <a:effectLst/>
                <a:latin typeface="Consolas" panose="020B0609020204030204" pitchFamily="49" charset="0"/>
              </a:rPr>
              <a:t>-link</a:t>
            </a:r>
            <a:endParaRPr lang="en-AU" dirty="0">
              <a:solidFill>
                <a:srgbClr val="FF0000"/>
              </a:solidFill>
              <a:highlight>
                <a:srgbClr val="00FFFF"/>
              </a:highlight>
            </a:endParaRPr>
          </a:p>
        </p:txBody>
      </p:sp>
      <p:sp>
        <p:nvSpPr>
          <p:cNvPr id="17" name="TextBox 16">
            <a:extLst>
              <a:ext uri="{FF2B5EF4-FFF2-40B4-BE49-F238E27FC236}">
                <a16:creationId xmlns:a16="http://schemas.microsoft.com/office/drawing/2014/main" id="{2D86B830-EEFB-668E-B23A-94412D93B5A8}"/>
              </a:ext>
            </a:extLst>
          </p:cNvPr>
          <p:cNvSpPr txBox="1"/>
          <p:nvPr/>
        </p:nvSpPr>
        <p:spPr>
          <a:xfrm>
            <a:off x="577033" y="1625661"/>
            <a:ext cx="2773350" cy="677108"/>
          </a:xfrm>
          <a:prstGeom prst="rect">
            <a:avLst/>
          </a:prstGeom>
          <a:noFill/>
          <a:ln>
            <a:noFill/>
          </a:ln>
        </p:spPr>
        <p:txBody>
          <a:bodyPr wrap="square" rtlCol="0">
            <a:spAutoFit/>
          </a:bodyPr>
          <a:lstStyle/>
          <a:p>
            <a:r>
              <a:rPr lang="en-AU" sz="1000" b="0" dirty="0">
                <a:solidFill>
                  <a:srgbClr val="FF0000"/>
                </a:solidFill>
                <a:effectLst/>
                <a:latin typeface="Consolas" panose="020B0609020204030204" pitchFamily="49" charset="0"/>
              </a:rPr>
              <a:t>- c-post-</a:t>
            </a:r>
            <a:r>
              <a:rPr lang="en-AU" sz="1000" b="0" dirty="0" err="1">
                <a:solidFill>
                  <a:srgbClr val="FF0000"/>
                </a:solidFill>
                <a:effectLst/>
                <a:latin typeface="Consolas" panose="020B0609020204030204" pitchFamily="49" charset="0"/>
              </a:rPr>
              <a:t>header__author</a:t>
            </a:r>
            <a:r>
              <a:rPr lang="en-AU" sz="1000" b="0" dirty="0">
                <a:solidFill>
                  <a:srgbClr val="FF0000"/>
                </a:solidFill>
                <a:effectLst/>
                <a:latin typeface="Consolas" panose="020B0609020204030204" pitchFamily="49" charset="0"/>
              </a:rPr>
              <a:t>-link</a:t>
            </a:r>
          </a:p>
          <a:p>
            <a:r>
              <a:rPr lang="en-AU" sz="1000" b="0" dirty="0">
                <a:solidFill>
                  <a:srgbClr val="FF0000"/>
                </a:solidFill>
                <a:effectLst/>
                <a:latin typeface="Consolas" panose="020B0609020204030204" pitchFamily="49" charset="0"/>
              </a:rPr>
              <a:t>- time</a:t>
            </a:r>
          </a:p>
          <a:p>
            <a:endParaRPr lang="en-AU" dirty="0">
              <a:solidFill>
                <a:srgbClr val="FF0000"/>
              </a:solidFill>
              <a:highlight>
                <a:srgbClr val="00FFFF"/>
              </a:highlight>
            </a:endParaRPr>
          </a:p>
        </p:txBody>
      </p:sp>
      <p:sp>
        <p:nvSpPr>
          <p:cNvPr id="18" name="TextBox 17">
            <a:extLst>
              <a:ext uri="{FF2B5EF4-FFF2-40B4-BE49-F238E27FC236}">
                <a16:creationId xmlns:a16="http://schemas.microsoft.com/office/drawing/2014/main" id="{1E29BC47-C8BE-B61E-8799-7DCB78A32406}"/>
              </a:ext>
            </a:extLst>
          </p:cNvPr>
          <p:cNvSpPr txBox="1"/>
          <p:nvPr/>
        </p:nvSpPr>
        <p:spPr>
          <a:xfrm>
            <a:off x="5273040" y="5214345"/>
            <a:ext cx="3332647" cy="246221"/>
          </a:xfrm>
          <a:prstGeom prst="rect">
            <a:avLst/>
          </a:prstGeom>
          <a:noFill/>
          <a:ln>
            <a:noFill/>
          </a:ln>
        </p:spPr>
        <p:txBody>
          <a:bodyPr wrap="square" rtlCol="0">
            <a:spAutoFit/>
          </a:bodyPr>
          <a:lstStyle/>
          <a:p>
            <a:r>
              <a:rPr lang="en-AU" sz="1000" b="0" dirty="0">
                <a:solidFill>
                  <a:srgbClr val="FF0000"/>
                </a:solidFill>
                <a:effectLst/>
                <a:latin typeface="Consolas" panose="020B0609020204030204" pitchFamily="49" charset="0"/>
              </a:rPr>
              <a:t>c-</a:t>
            </a:r>
            <a:r>
              <a:rPr lang="en-AU" sz="1000" b="0" dirty="0" err="1">
                <a:solidFill>
                  <a:srgbClr val="FF0000"/>
                </a:solidFill>
                <a:effectLst/>
                <a:latin typeface="Consolas" panose="020B0609020204030204" pitchFamily="49" charset="0"/>
              </a:rPr>
              <a:t>tags__text</a:t>
            </a:r>
            <a:r>
              <a:rPr lang="en-AU" sz="1000" dirty="0">
                <a:solidFill>
                  <a:srgbClr val="FF0000"/>
                </a:solidFill>
                <a:latin typeface="Consolas" panose="020B0609020204030204" pitchFamily="49" charset="0"/>
              </a:rPr>
              <a:t>, iterate through c-</a:t>
            </a:r>
            <a:r>
              <a:rPr lang="en-AU" sz="1000" dirty="0" err="1">
                <a:solidFill>
                  <a:srgbClr val="FF0000"/>
                </a:solidFill>
                <a:latin typeface="Consolas" panose="020B0609020204030204" pitchFamily="49" charset="0"/>
              </a:rPr>
              <a:t>tags__inner</a:t>
            </a:r>
            <a:r>
              <a:rPr lang="en-AU" sz="1000" dirty="0">
                <a:solidFill>
                  <a:srgbClr val="FF0000"/>
                </a:solidFill>
                <a:latin typeface="Consolas" panose="020B0609020204030204" pitchFamily="49" charset="0"/>
              </a:rPr>
              <a:t> </a:t>
            </a:r>
            <a:endParaRPr lang="en-AU" dirty="0">
              <a:solidFill>
                <a:srgbClr val="FF0000"/>
              </a:solidFill>
              <a:highlight>
                <a:srgbClr val="00FFFF"/>
              </a:highlight>
            </a:endParaRPr>
          </a:p>
        </p:txBody>
      </p:sp>
      <p:sp>
        <p:nvSpPr>
          <p:cNvPr id="21" name="TextBox 20">
            <a:extLst>
              <a:ext uri="{FF2B5EF4-FFF2-40B4-BE49-F238E27FC236}">
                <a16:creationId xmlns:a16="http://schemas.microsoft.com/office/drawing/2014/main" id="{1B723D1C-F0B2-29BE-27E5-079885E61F93}"/>
              </a:ext>
            </a:extLst>
          </p:cNvPr>
          <p:cNvSpPr txBox="1"/>
          <p:nvPr/>
        </p:nvSpPr>
        <p:spPr>
          <a:xfrm>
            <a:off x="8278025" y="2120197"/>
            <a:ext cx="3588855" cy="1892826"/>
          </a:xfrm>
          <a:prstGeom prst="rect">
            <a:avLst/>
          </a:prstGeom>
          <a:noFill/>
        </p:spPr>
        <p:txBody>
          <a:bodyPr wrap="square" rtlCol="0">
            <a:spAutoFit/>
          </a:bodyPr>
          <a:lstStyle/>
          <a:p>
            <a:r>
              <a:rPr lang="en-GB" sz="900" dirty="0">
                <a:latin typeface="Consolas" panose="020B0609020204030204" pitchFamily="49" charset="0"/>
              </a:rPr>
              <a:t>{'title': 'Big banks pass on interest rate rise...’,</a:t>
            </a:r>
          </a:p>
          <a:p>
            <a:r>
              <a:rPr lang="en-GB" sz="900" dirty="0">
                <a:latin typeface="Consolas" panose="020B0609020204030204" pitchFamily="49" charset="0"/>
              </a:rPr>
              <a:t> 'author': 'Louis Allen',</a:t>
            </a:r>
          </a:p>
          <a:p>
            <a:r>
              <a:rPr lang="en-GB" sz="900" dirty="0">
                <a:latin typeface="Consolas" panose="020B0609020204030204" pitchFamily="49" charset="0"/>
              </a:rPr>
              <a:t> '</a:t>
            </a:r>
            <a:r>
              <a:rPr lang="en-GB" sz="900" dirty="0" err="1">
                <a:latin typeface="Consolas" panose="020B0609020204030204" pitchFamily="49" charset="0"/>
              </a:rPr>
              <a:t>date_string</a:t>
            </a:r>
            <a:r>
              <a:rPr lang="en-GB" sz="900" dirty="0">
                <a:latin typeface="Consolas" panose="020B0609020204030204" pitchFamily="49" charset="0"/>
              </a:rPr>
              <a:t>': 'May 10, 2022',</a:t>
            </a:r>
          </a:p>
          <a:p>
            <a:r>
              <a:rPr lang="en-GB" sz="900" dirty="0">
                <a:latin typeface="Consolas" panose="020B0609020204030204" pitchFamily="49" charset="0"/>
              </a:rPr>
              <a:t> 'sector': 'ASX 200',</a:t>
            </a:r>
          </a:p>
          <a:p>
            <a:r>
              <a:rPr lang="en-GB" sz="900" dirty="0">
                <a:latin typeface="Consolas" panose="020B0609020204030204" pitchFamily="49" charset="0"/>
              </a:rPr>
              <a:t> '</a:t>
            </a:r>
            <a:r>
              <a:rPr lang="en-GB" sz="900" dirty="0" err="1">
                <a:latin typeface="Consolas" panose="020B0609020204030204" pitchFamily="49" charset="0"/>
              </a:rPr>
              <a:t>stock_codes</a:t>
            </a:r>
            <a:r>
              <a:rPr lang="en-GB" sz="900" dirty="0">
                <a:latin typeface="Consolas" panose="020B0609020204030204" pitchFamily="49" charset="0"/>
              </a:rPr>
              <a:t>’:['ASX:ANZ',</a:t>
            </a:r>
          </a:p>
          <a:p>
            <a:r>
              <a:rPr lang="en-GB" sz="900" dirty="0">
                <a:latin typeface="Consolas" panose="020B0609020204030204" pitchFamily="49" charset="0"/>
              </a:rPr>
              <a:t>  	 'ASX:CBA',</a:t>
            </a:r>
          </a:p>
          <a:p>
            <a:r>
              <a:rPr lang="en-GB" sz="900" dirty="0">
                <a:latin typeface="Consolas" panose="020B0609020204030204" pitchFamily="49" charset="0"/>
              </a:rPr>
              <a:t>  	 'ASX:CXO',</a:t>
            </a:r>
          </a:p>
          <a:p>
            <a:r>
              <a:rPr lang="en-GB" sz="900" dirty="0">
                <a:latin typeface="Consolas" panose="020B0609020204030204" pitchFamily="49" charset="0"/>
              </a:rPr>
              <a:t>  	 'ASX:LTR',</a:t>
            </a:r>
          </a:p>
          <a:p>
            <a:r>
              <a:rPr lang="en-GB" sz="900" dirty="0">
                <a:latin typeface="Consolas" panose="020B0609020204030204" pitchFamily="49" charset="0"/>
              </a:rPr>
              <a:t>  	 'ASX:NAB',</a:t>
            </a:r>
          </a:p>
          <a:p>
            <a:r>
              <a:rPr lang="en-GB" sz="900" dirty="0">
                <a:latin typeface="Consolas" panose="020B0609020204030204" pitchFamily="49" charset="0"/>
              </a:rPr>
              <a:t>  	 'ASX:QAN',</a:t>
            </a:r>
          </a:p>
          <a:p>
            <a:r>
              <a:rPr lang="en-GB" sz="900" dirty="0">
                <a:latin typeface="Consolas" panose="020B0609020204030204" pitchFamily="49" charset="0"/>
              </a:rPr>
              <a:t>  	 'ASX:QBE',</a:t>
            </a:r>
          </a:p>
          <a:p>
            <a:r>
              <a:rPr lang="en-GB" sz="900" dirty="0">
                <a:latin typeface="Consolas" panose="020B0609020204030204" pitchFamily="49" charset="0"/>
              </a:rPr>
              <a:t>  	 'ASX:WPC'],</a:t>
            </a:r>
          </a:p>
          <a:p>
            <a:r>
              <a:rPr lang="en-GB" sz="900" dirty="0">
                <a:latin typeface="Consolas" panose="020B0609020204030204" pitchFamily="49" charset="0"/>
              </a:rPr>
              <a:t> 'document': 'Australia’s four major banks...’}</a:t>
            </a:r>
            <a:endParaRPr lang="en-AU" sz="900" dirty="0">
              <a:latin typeface="Consolas" panose="020B0609020204030204" pitchFamily="49" charset="0"/>
            </a:endParaRPr>
          </a:p>
        </p:txBody>
      </p:sp>
      <p:sp>
        <p:nvSpPr>
          <p:cNvPr id="22" name="Rectangle 21">
            <a:extLst>
              <a:ext uri="{FF2B5EF4-FFF2-40B4-BE49-F238E27FC236}">
                <a16:creationId xmlns:a16="http://schemas.microsoft.com/office/drawing/2014/main" id="{13A668CD-DBE4-B364-0D43-0C68630D4BAF}"/>
              </a:ext>
            </a:extLst>
          </p:cNvPr>
          <p:cNvSpPr/>
          <p:nvPr/>
        </p:nvSpPr>
        <p:spPr>
          <a:xfrm>
            <a:off x="2964180" y="1899546"/>
            <a:ext cx="5098042" cy="31380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D8A62C33-1624-7E1F-7D65-A8B3DE333A88}"/>
              </a:ext>
            </a:extLst>
          </p:cNvPr>
          <p:cNvSpPr txBox="1"/>
          <p:nvPr/>
        </p:nvSpPr>
        <p:spPr>
          <a:xfrm>
            <a:off x="190830" y="3033912"/>
            <a:ext cx="2773350" cy="369332"/>
          </a:xfrm>
          <a:prstGeom prst="rect">
            <a:avLst/>
          </a:prstGeom>
          <a:noFill/>
          <a:ln>
            <a:noFill/>
          </a:ln>
        </p:spPr>
        <p:txBody>
          <a:bodyPr wrap="square" rtlCol="0">
            <a:spAutoFit/>
          </a:bodyPr>
          <a:lstStyle/>
          <a:p>
            <a:r>
              <a:rPr lang="en-AU" dirty="0">
                <a:solidFill>
                  <a:srgbClr val="FF0000"/>
                </a:solidFill>
              </a:rPr>
              <a:t>c-rich-text c-</a:t>
            </a:r>
            <a:r>
              <a:rPr lang="en-AU" dirty="0" err="1">
                <a:solidFill>
                  <a:srgbClr val="FF0000"/>
                </a:solidFill>
              </a:rPr>
              <a:t>post__rich</a:t>
            </a:r>
            <a:r>
              <a:rPr lang="en-AU" dirty="0">
                <a:solidFill>
                  <a:srgbClr val="FF0000"/>
                </a:solidFill>
              </a:rPr>
              <a:t>-text</a:t>
            </a:r>
          </a:p>
        </p:txBody>
      </p:sp>
      <p:pic>
        <p:nvPicPr>
          <p:cNvPr id="32" name="Audio 31">
            <a:hlinkClick r:id="" action="ppaction://media"/>
            <a:extLst>
              <a:ext uri="{FF2B5EF4-FFF2-40B4-BE49-F238E27FC236}">
                <a16:creationId xmlns:a16="http://schemas.microsoft.com/office/drawing/2014/main" id="{1B20CF01-BB1C-5788-34CA-0CC71292A1D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5786119"/>
      </p:ext>
    </p:extLst>
  </p:cSld>
  <p:clrMapOvr>
    <a:masterClrMapping/>
  </p:clrMapOvr>
  <mc:AlternateContent xmlns:mc="http://schemas.openxmlformats.org/markup-compatibility/2006">
    <mc:Choice xmlns:p14="http://schemas.microsoft.com/office/powerpoint/2010/main" Requires="p14">
      <p:transition spd="slow" p14:dur="2000" advTm="18163"/>
    </mc:Choice>
    <mc:Fallback>
      <p:transition spd="slow" advTm="18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extLst>
    <p:ext uri="{3A86A75C-4F4B-4683-9AE1-C65F6400EC91}">
      <p14:laserTraceLst xmlns:p14="http://schemas.microsoft.com/office/powerpoint/2010/main">
        <p14:tracePtLst>
          <p14:tracePt t="9007" x="4757738" y="6664325"/>
          <p14:tracePt t="9008" x="4783138" y="6630988"/>
          <p14:tracePt t="9009" x="4808538" y="6605588"/>
          <p14:tracePt t="9015" x="4975225" y="6388100"/>
          <p14:tracePt t="9016" x="5000625" y="6354763"/>
          <p14:tracePt t="9019" x="5102225" y="6245225"/>
          <p14:tracePt t="9020" x="5135563" y="6203950"/>
          <p14:tracePt t="9021" x="5168900" y="6161088"/>
          <p14:tracePt t="9022" x="5202238" y="6127750"/>
          <p14:tracePt t="9023" x="5235575" y="6086475"/>
          <p14:tracePt t="9024" x="5268913" y="6051550"/>
          <p14:tracePt t="9025" x="5303838" y="6010275"/>
          <p14:tracePt t="9028" x="5421313" y="5900738"/>
          <p14:tracePt t="9029" x="5454650" y="5859463"/>
          <p14:tracePt t="9030" x="5554663" y="5775325"/>
          <p14:tracePt t="9032" x="5588000" y="5732463"/>
          <p14:tracePt t="9033" x="5630863" y="5699125"/>
          <p14:tracePt t="9041" x="5965825" y="5380038"/>
          <p14:tracePt t="9053" x="6486525" y="4894263"/>
          <p14:tracePt t="9078" x="7510463" y="3717925"/>
          <p14:tracePt t="9079" x="7543800" y="3676650"/>
          <p14:tracePt t="9090" x="7929563" y="3290888"/>
          <p14:tracePt t="9091" x="7962900" y="3265488"/>
          <p14:tracePt t="9093" x="8021638" y="3206750"/>
          <p14:tracePt t="9094" x="8054975" y="3181350"/>
          <p14:tracePt t="9102" x="8315325" y="2987675"/>
          <p14:tracePt t="9103" x="8340725" y="2971800"/>
          <p14:tracePt t="9120" x="8894763" y="2668588"/>
          <p14:tracePt t="9139" x="9482138" y="2484438"/>
          <p14:tracePt t="9140" x="9540875" y="2476500"/>
          <p14:tracePt t="9142" x="9574213" y="2468563"/>
          <p14:tracePt t="9143" x="9607550" y="2459038"/>
          <p14:tracePt t="9144" x="9632950" y="2451100"/>
          <p14:tracePt t="9145" x="9666288" y="2451100"/>
          <p14:tracePt t="9146" x="9699625" y="2443163"/>
          <p14:tracePt t="9157" x="10059988" y="2392363"/>
          <p14:tracePt t="9158" x="10094913" y="2384425"/>
          <p14:tracePt t="9159" x="10128250" y="2384425"/>
          <p14:tracePt t="9169" x="10506075" y="2359025"/>
          <p14:tracePt t="9171" x="10572750" y="2359025"/>
          <p14:tracePt t="9172" x="10647363" y="2351088"/>
          <p14:tracePt t="9174" x="10690225" y="2351088"/>
          <p14:tracePt t="9175" x="10731500" y="2351088"/>
          <p14:tracePt t="9176" x="10764838" y="2351088"/>
          <p14:tracePt t="9177" x="10807700" y="2351088"/>
          <p14:tracePt t="9187" x="11176000" y="2359025"/>
          <p14:tracePt t="9188" x="11210925" y="2359025"/>
          <p14:tracePt t="9189" x="11252200" y="2359025"/>
          <p14:tracePt t="9190" x="11285538" y="2366963"/>
          <p14:tracePt t="9191" x="11318875" y="2366963"/>
          <p14:tracePt t="9192" x="11352213" y="2366963"/>
          <p14:tracePt t="9193" x="11387138" y="2374900"/>
          <p14:tracePt t="9194" x="11420475" y="2384425"/>
          <p14:tracePt t="9195" x="11445875" y="2384425"/>
          <p14:tracePt t="9205" x="11722100" y="2433638"/>
          <p14:tracePt t="9206" x="11747500" y="2443163"/>
          <p14:tracePt t="9207" x="11772900" y="2451100"/>
          <p14:tracePt t="9223" x="12015788" y="2551113"/>
          <p14:tracePt t="9235" x="12099925" y="2668588"/>
          <p14:tracePt t="9253" x="12125325" y="3030538"/>
          <p14:tracePt t="9272" x="11982450" y="3617913"/>
          <p14:tracePt t="9273" x="11974513" y="3643313"/>
          <p14:tracePt t="9274" x="11957050" y="3676650"/>
          <p14:tracePt t="9275" x="11949113" y="3717925"/>
          <p14:tracePt t="9276" x="11931650" y="3743325"/>
          <p14:tracePt t="9277" x="11915775" y="3776663"/>
          <p14:tracePt t="9278" x="11906250" y="3811588"/>
          <p14:tracePt t="9279" x="11890375" y="3844925"/>
          <p14:tracePt t="9280" x="11872913" y="3878263"/>
          <p14:tracePt t="9291" x="11671300" y="4222750"/>
          <p14:tracePt t="9292" x="11655425" y="4248150"/>
          <p14:tracePt t="9293" x="11630025" y="4271963"/>
          <p14:tracePt t="9294" x="11612563" y="4297363"/>
          <p14:tracePt t="9295" x="11587163" y="4322763"/>
          <p14:tracePt t="9297" x="11553825" y="4373563"/>
          <p14:tracePt t="9298" x="11528425" y="4398963"/>
          <p14:tracePt t="9299" x="11512550" y="4424363"/>
          <p14:tracePt t="9303" x="11420475" y="4506913"/>
          <p14:tracePt t="9304" x="11395075" y="4532313"/>
          <p14:tracePt t="9305" x="11377613" y="4549775"/>
          <p14:tracePt t="9306" x="11352213" y="4565650"/>
          <p14:tracePt t="9307" x="11328400" y="4583113"/>
          <p14:tracePt t="9308" x="11303000" y="4600575"/>
          <p14:tracePt t="9309" x="11277600" y="4616450"/>
          <p14:tracePt t="9321" x="10966450" y="4776788"/>
          <p14:tracePt t="9322" x="10941050" y="4784725"/>
          <p14:tracePt t="9323" x="10907713" y="4792663"/>
          <p14:tracePt t="9324" x="10882313" y="4802188"/>
          <p14:tracePt t="9325" x="10858500" y="4810125"/>
          <p14:tracePt t="9338" x="10437813" y="4843463"/>
          <p14:tracePt t="9356" x="9842500" y="4667250"/>
          <p14:tracePt t="9368" x="9464675" y="4424363"/>
          <p14:tracePt t="9369" x="9439275" y="4406900"/>
          <p14:tracePt t="9387" x="8902700" y="3919538"/>
          <p14:tracePt t="9388" x="8877300" y="3894138"/>
          <p14:tracePt t="9389" x="8843963" y="3870325"/>
          <p14:tracePt t="9390" x="8818563" y="3835400"/>
          <p14:tracePt t="9392" x="8767763" y="3776663"/>
          <p14:tracePt t="9393" x="8743950" y="3752850"/>
          <p14:tracePt t="9394" x="8709025" y="3717925"/>
          <p14:tracePt t="9395" x="8685213" y="3694113"/>
          <p14:tracePt t="9396" x="8659813" y="3659188"/>
          <p14:tracePt t="9397" x="8634413" y="3635375"/>
          <p14:tracePt t="9398" x="8609013" y="3600450"/>
          <p14:tracePt t="9399" x="8583613" y="3567113"/>
          <p14:tracePt t="9400" x="8558213" y="3541713"/>
          <p14:tracePt t="9401" x="8532813" y="3508375"/>
          <p14:tracePt t="9402" x="8509000" y="3482975"/>
          <p14:tracePt t="9403" x="8483600" y="3449638"/>
          <p14:tracePt t="9407" x="8399463" y="3324225"/>
          <p14:tracePt t="9408" x="8382000" y="3298825"/>
          <p14:tracePt t="9409" x="8356600" y="3265488"/>
          <p14:tracePt t="9410" x="8340725" y="3232150"/>
          <p14:tracePt t="9411" x="8315325" y="3206750"/>
          <p14:tracePt t="9412" x="8297863" y="3173413"/>
          <p14:tracePt t="9413" x="8281988" y="3140075"/>
          <p14:tracePt t="9414" x="8264525" y="3114675"/>
          <p14:tracePt t="9415" x="8239125" y="3071813"/>
          <p14:tracePt t="9416" x="8223250" y="3038475"/>
          <p14:tracePt t="9417" x="8215313" y="3013075"/>
          <p14:tracePt t="9418" x="8197850" y="2979738"/>
          <p14:tracePt t="9419" x="8180388" y="2954338"/>
          <p14:tracePt t="9424" x="8131175" y="2811463"/>
          <p14:tracePt t="9425" x="8113713" y="2786063"/>
          <p14:tracePt t="9426" x="8105775" y="2762250"/>
          <p14:tracePt t="9427" x="8105775" y="2736850"/>
          <p14:tracePt t="9428" x="8097838" y="2711450"/>
          <p14:tracePt t="9429" x="8088313" y="2678113"/>
          <p14:tracePt t="9430" x="8088313" y="2652713"/>
          <p14:tracePt t="9431" x="8080375" y="2627313"/>
          <p14:tracePt t="9432" x="8080375" y="2601913"/>
          <p14:tracePt t="9433" x="8072438" y="2576513"/>
          <p14:tracePt t="9434" x="8072438" y="2551113"/>
          <p14:tracePt t="9435" x="8062913" y="2527300"/>
          <p14:tracePt t="9436" x="8062913" y="2501900"/>
          <p14:tracePt t="9437" x="8062913" y="2476500"/>
          <p14:tracePt t="9440" x="8062913" y="2400300"/>
          <p14:tracePt t="9453" x="8164513" y="2098675"/>
          <p14:tracePt t="9471" x="8491538" y="1728788"/>
          <p14:tracePt t="9472" x="8516938" y="1703388"/>
          <p14:tracePt t="9473" x="8542338" y="1687513"/>
          <p14:tracePt t="9490" x="8961438" y="1443038"/>
          <p14:tracePt t="9491" x="8986838" y="1427163"/>
          <p14:tracePt t="9492" x="9020175" y="1419225"/>
          <p14:tracePt t="9493" x="9045575" y="1401763"/>
          <p14:tracePt t="9494" x="9070975" y="1393825"/>
          <p14:tracePt t="9495" x="9104313" y="1384300"/>
          <p14:tracePt t="9496" x="9129713" y="1376363"/>
          <p14:tracePt t="9497" x="9155113" y="1368425"/>
          <p14:tracePt t="9502" x="9313863" y="1325563"/>
          <p14:tracePt t="9503" x="9355138" y="1317625"/>
          <p14:tracePt t="9504" x="9380538" y="1309688"/>
          <p14:tracePt t="9505" x="9413875" y="1309688"/>
          <p14:tracePt t="9520" x="9909175" y="1284288"/>
          <p14:tracePt t="9521" x="9952038" y="1284288"/>
          <p14:tracePt t="9538" x="10437813" y="1401763"/>
          <p14:tracePt t="9557" x="10723563" y="1738313"/>
          <p14:tracePt t="9558" x="10731500" y="1754188"/>
          <p14:tracePt t="9559" x="10741025" y="1779588"/>
          <p14:tracePt t="9560" x="10741025" y="1804988"/>
          <p14:tracePt t="9561" x="10748963" y="1830388"/>
          <p14:tracePt t="9569" x="10764838" y="2022475"/>
          <p14:tracePt t="9570" x="10764838" y="2047875"/>
          <p14:tracePt t="9571" x="10764838" y="2081213"/>
          <p14:tracePt t="9572" x="10764838" y="2106613"/>
          <p14:tracePt t="9573" x="10764838" y="2132013"/>
          <p14:tracePt t="9574" x="10764838" y="2157413"/>
          <p14:tracePt t="9575" x="10764838" y="2190750"/>
          <p14:tracePt t="9576" x="10764838" y="2216150"/>
          <p14:tracePt t="9587" x="10741025" y="2543175"/>
          <p14:tracePt t="9605" x="10647363" y="3055938"/>
          <p14:tracePt t="9623" x="10521950" y="3475038"/>
          <p14:tracePt t="9635" x="10379075" y="3668713"/>
          <p14:tracePt t="9636" x="10353675" y="3694113"/>
          <p14:tracePt t="9638" x="10337800" y="3702050"/>
          <p14:tracePt t="9639" x="10320338" y="3717925"/>
          <p14:tracePt t="9640" x="10304463" y="3727450"/>
          <p14:tracePt t="9641" x="10287000" y="3743325"/>
          <p14:tracePt t="9642" x="10271125" y="3752850"/>
          <p14:tracePt t="9654" x="10018713" y="3835400"/>
          <p14:tracePt t="9655" x="9993313" y="3844925"/>
          <p14:tracePt t="9672" x="9523413" y="3860800"/>
          <p14:tracePt t="9673" x="9498013" y="3852863"/>
          <p14:tracePt t="9690" x="9061450" y="3717925"/>
          <p14:tracePt t="9702" x="8836025" y="3533775"/>
          <p14:tracePt t="9703" x="8826500" y="3525838"/>
          <p14:tracePt t="9704" x="8810625" y="3508375"/>
          <p14:tracePt t="9705" x="8785225" y="3482975"/>
          <p14:tracePt t="9720" x="8591550" y="3163888"/>
          <p14:tracePt t="9738" x="8483600" y="2752725"/>
          <p14:tracePt t="9756" x="8601075" y="2384425"/>
          <p14:tracePt t="9768" x="8793163" y="2182813"/>
          <p14:tracePt t="9787" x="9272588" y="1897063"/>
          <p14:tracePt t="9788" x="9296400" y="1889125"/>
          <p14:tracePt t="9789" x="9331325" y="1871663"/>
          <p14:tracePt t="9790" x="9364663" y="1863725"/>
          <p14:tracePt t="9791" x="9398000" y="1846263"/>
          <p14:tracePt t="9805" x="9850438" y="1695450"/>
          <p14:tracePt t="9806" x="9883775" y="1695450"/>
          <p14:tracePt t="9808" x="9942513" y="1679575"/>
          <p14:tracePt t="9809" x="9977438" y="1670050"/>
          <p14:tracePt t="9810" x="10001250" y="1662113"/>
          <p14:tracePt t="9811" x="10036175" y="1654175"/>
          <p14:tracePt t="9812" x="10059988" y="1654175"/>
          <p14:tracePt t="9824" x="10353675" y="1620838"/>
          <p14:tracePt t="9825" x="10379075" y="1620838"/>
          <p14:tracePt t="9835" x="10521950" y="1620838"/>
          <p14:tracePt t="9836" x="10539413" y="1628775"/>
          <p14:tracePt t="9853" x="10656888" y="1687513"/>
          <p14:tracePt t="9871" x="10790238" y="1930400"/>
          <p14:tracePt t="9890" x="10966450" y="2325688"/>
          <p14:tracePt t="9891" x="10983913" y="2351088"/>
          <p14:tracePt t="9902" x="11083925" y="2586038"/>
          <p14:tracePt t="9903" x="11093450" y="2609850"/>
          <p14:tracePt t="9921" x="11244263" y="2954338"/>
          <p14:tracePt t="9922" x="11252200" y="2971800"/>
          <p14:tracePt t="9923" x="11260138" y="2987675"/>
          <p14:tracePt t="9924" x="11269663" y="3005138"/>
          <p14:tracePt t="9925" x="11269663" y="3022600"/>
          <p14:tracePt t="9926" x="11269663" y="3038475"/>
          <p14:tracePt t="9927" x="11277600" y="3055938"/>
          <p14:tracePt t="9939" x="11303000" y="3240088"/>
          <p14:tracePt t="9940" x="11303000" y="3257550"/>
          <p14:tracePt t="9941" x="11303000" y="3273425"/>
          <p14:tracePt t="9942" x="11303000" y="3290888"/>
          <p14:tracePt t="9943" x="11303000" y="3298825"/>
          <p14:tracePt t="9956" x="11201400" y="3475038"/>
          <p14:tracePt t="9968" x="11034713" y="3617913"/>
          <p14:tracePt t="9969" x="11025188" y="3635375"/>
          <p14:tracePt t="9987" x="10656888" y="3802063"/>
          <p14:tracePt t="9988" x="10631488" y="3811588"/>
          <p14:tracePt t="9989" x="10606088" y="3819525"/>
          <p14:tracePt t="9990" x="10580688" y="3827463"/>
          <p14:tracePt t="9991" x="10555288" y="3835400"/>
          <p14:tracePt t="9992" x="10521950" y="3844925"/>
          <p14:tracePt t="9993" x="10496550" y="3844925"/>
          <p14:tracePt t="9994" x="10480675" y="3852863"/>
          <p14:tracePt t="10005" x="10177463" y="3903663"/>
          <p14:tracePt t="10023" x="9750425" y="3911600"/>
          <p14:tracePt t="10035" x="9556750" y="3870325"/>
          <p14:tracePt t="10053" x="9448800" y="3786188"/>
          <p14:tracePt t="10071" x="9448800" y="3668713"/>
          <p14:tracePt t="10090" x="9515475" y="3508375"/>
          <p14:tracePt t="10091" x="9523413" y="3500438"/>
          <p14:tracePt t="10092" x="9523413" y="3492500"/>
          <p14:tracePt t="10093" x="9523413" y="3482975"/>
          <p14:tracePt t="10094" x="9531350" y="3475038"/>
          <p14:tracePt t="10095" x="9531350" y="3467100"/>
          <p14:tracePt t="10096" x="9531350" y="3459163"/>
          <p14:tracePt t="10097" x="9531350" y="3449638"/>
          <p14:tracePt t="10102" x="9548813" y="3424238"/>
          <p14:tracePt t="10103" x="9548813" y="3416300"/>
          <p14:tracePt t="10104" x="9548813" y="3408363"/>
          <p14:tracePt t="10105" x="9548813" y="3398838"/>
          <p14:tracePt t="10120" x="9556750" y="3340100"/>
          <p14:tracePt t="10121" x="9556750" y="3332163"/>
          <p14:tracePt t="10138" x="9556750" y="3316288"/>
          <p14:tracePt t="10179" x="9548813" y="3324225"/>
          <p14:tracePt t="10187" x="9548813" y="3332163"/>
          <p14:tracePt t="10190" x="9548813" y="3340100"/>
          <p14:tracePt t="10205" x="9531350" y="3357563"/>
          <p14:tracePt t="10223" x="9523413" y="3375025"/>
          <p14:tracePt t="10291" x="9531350" y="3375025"/>
          <p14:tracePt t="10293" x="9540875" y="3365500"/>
          <p14:tracePt t="10296" x="9548813" y="3365500"/>
          <p14:tracePt t="10296" x="9556750" y="3365500"/>
          <p14:tracePt t="10298" x="9566275" y="3365500"/>
          <p14:tracePt t="10298" x="9574213" y="3357563"/>
          <p14:tracePt t="10302" x="9599613" y="3357563"/>
          <p14:tracePt t="10303" x="9607550" y="3349625"/>
          <p14:tracePt t="10304" x="9615488" y="3349625"/>
          <p14:tracePt t="10305" x="9632950" y="3340100"/>
          <p14:tracePt t="10306" x="9648825" y="3340100"/>
          <p14:tracePt t="10307" x="9658350" y="3340100"/>
          <p14:tracePt t="10308" x="9674225" y="3332163"/>
          <p14:tracePt t="10309" x="9683750" y="3332163"/>
          <p14:tracePt t="10321" x="9934575" y="3290888"/>
          <p14:tracePt t="10322" x="9967913" y="3290888"/>
          <p14:tracePt t="10323" x="10001250" y="3290888"/>
          <p14:tracePt t="10324" x="10069513" y="3281363"/>
          <p14:tracePt t="10326" x="10102850" y="3281363"/>
          <p14:tracePt t="10327" x="10136188" y="3273425"/>
          <p14:tracePt t="10328" x="10169525" y="3273425"/>
          <p14:tracePt t="10329" x="10202863" y="3265488"/>
          <p14:tracePt t="10330" x="10245725" y="3265488"/>
          <p14:tracePt t="10331" x="10287000" y="3265488"/>
          <p14:tracePt t="10332" x="10329863" y="3257550"/>
          <p14:tracePt t="10333" x="10363200" y="3257550"/>
          <p14:tracePt t="10339" x="10656888" y="3232150"/>
          <p14:tracePt t="10340" x="10706100" y="3222625"/>
          <p14:tracePt t="10341" x="10756900" y="3214688"/>
          <p14:tracePt t="10342" x="10815638" y="3214688"/>
          <p14:tracePt t="10343" x="10866438" y="3206750"/>
          <p14:tracePt t="10356" x="11714163" y="3105150"/>
          <p14:tracePt t="10417" x="19050" y="2844800"/>
          <p14:tracePt t="10421" x="165100" y="2825750"/>
          <p14:tracePt t="10423" x="228600" y="2825750"/>
          <p14:tracePt t="10435" x="558800" y="2787650"/>
          <p14:tracePt t="10453" x="806450" y="2749550"/>
          <p14:tracePt t="10472" x="825500" y="2743200"/>
          <p14:tracePt t="10793" x="819150" y="2743200"/>
          <p14:tracePt t="10796" x="812800" y="2743200"/>
          <p14:tracePt t="10799" x="806450" y="2743200"/>
          <p14:tracePt t="10805" x="762000" y="2749550"/>
          <p14:tracePt t="10823" x="571500" y="2774950"/>
          <p14:tracePt t="10835" x="438150" y="2794000"/>
          <p14:tracePt t="10854" x="279400" y="2800350"/>
          <p14:tracePt t="10871" x="152400" y="2800350"/>
          <p14:tracePt t="10890" x="12700" y="2800350"/>
          <p14:tracePt t="16979" x="12166600" y="3937000"/>
          <p14:tracePt t="16981" x="12158663" y="3911600"/>
          <p14:tracePt t="16982" x="12150725" y="3894138"/>
          <p14:tracePt t="16983" x="12150725" y="3886200"/>
          <p14:tracePt t="16985" x="12141200" y="3860800"/>
          <p14:tracePt t="16986" x="12133263" y="3844925"/>
          <p14:tracePt t="16990" x="12133263" y="3811588"/>
          <p14:tracePt t="16993" x="12125325" y="3768725"/>
          <p14:tracePt t="16994" x="12115800" y="3743325"/>
          <p14:tracePt t="16996" x="12115800" y="3717925"/>
          <p14:tracePt t="16998" x="12115800" y="3694113"/>
          <p14:tracePt t="17000" x="12115800" y="3659188"/>
          <p14:tracePt t="17002" x="12115800" y="3635375"/>
          <p14:tracePt t="17005" x="12115800" y="3592513"/>
          <p14:tracePt t="17007" x="12125325" y="3567113"/>
          <p14:tracePt t="17008" x="12125325" y="3559175"/>
          <p14:tracePt t="17010" x="12125325" y="3533775"/>
          <p14:tracePt t="17012" x="12133263" y="3517900"/>
          <p14:tracePt t="17013" x="12141200" y="3492500"/>
          <p14:tracePt t="17014" x="12150725" y="3475038"/>
          <p14:tracePt t="17016" x="12158663" y="34496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E822-D888-FD72-4409-950E21C90590}"/>
              </a:ext>
            </a:extLst>
          </p:cNvPr>
          <p:cNvSpPr>
            <a:spLocks noGrp="1"/>
          </p:cNvSpPr>
          <p:nvPr>
            <p:ph type="title"/>
          </p:nvPr>
        </p:nvSpPr>
        <p:spPr/>
        <p:txBody>
          <a:bodyPr/>
          <a:lstStyle/>
          <a:p>
            <a:r>
              <a:rPr lang="en-AU" dirty="0"/>
              <a:t>Article Sample Exploratory Data Analysis</a:t>
            </a:r>
          </a:p>
        </p:txBody>
      </p:sp>
      <p:pic>
        <p:nvPicPr>
          <p:cNvPr id="5" name="Content Placeholder 4">
            <a:extLst>
              <a:ext uri="{FF2B5EF4-FFF2-40B4-BE49-F238E27FC236}">
                <a16:creationId xmlns:a16="http://schemas.microsoft.com/office/drawing/2014/main" id="{0AFC9779-3626-FFA4-A4FB-F024B6E30E07}"/>
              </a:ext>
            </a:extLst>
          </p:cNvPr>
          <p:cNvPicPr>
            <a:picLocks noGrp="1" noChangeAspect="1"/>
          </p:cNvPicPr>
          <p:nvPr>
            <p:ph idx="1"/>
          </p:nvPr>
        </p:nvPicPr>
        <p:blipFill>
          <a:blip r:embed="rId5"/>
          <a:stretch>
            <a:fillRect/>
          </a:stretch>
        </p:blipFill>
        <p:spPr>
          <a:xfrm>
            <a:off x="462595" y="3764494"/>
            <a:ext cx="4061755" cy="2691854"/>
          </a:xfrm>
        </p:spPr>
      </p:pic>
      <p:pic>
        <p:nvPicPr>
          <p:cNvPr id="7" name="Picture 6">
            <a:extLst>
              <a:ext uri="{FF2B5EF4-FFF2-40B4-BE49-F238E27FC236}">
                <a16:creationId xmlns:a16="http://schemas.microsoft.com/office/drawing/2014/main" id="{A6354438-C08C-0080-0F04-7858D6405D6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128" b="96170" l="2318" r="98510">
                        <a14:foregroundMark x1="12417" y1="7021" x2="30629" y2="5319"/>
                        <a14:foregroundMark x1="30629" y1="5319" x2="71689" y2="6170"/>
                        <a14:foregroundMark x1="71689" y1="6170" x2="77649" y2="18511"/>
                        <a14:foregroundMark x1="77649" y1="18511" x2="90894" y2="26383"/>
                        <a14:foregroundMark x1="90894" y1="26383" x2="98841" y2="41064"/>
                        <a14:foregroundMark x1="98841" y1="41064" x2="98013" y2="59149"/>
                        <a14:foregroundMark x1="77426" y1="62178" x2="76325" y2="62340"/>
                        <a14:foregroundMark x1="98013" y1="59149" x2="87430" y2="60706"/>
                        <a14:foregroundMark x1="76325" y1="62340" x2="72185" y2="96383"/>
                        <a14:foregroundMark x1="72185" y1="96383" x2="5795" y2="94255"/>
                        <a14:foregroundMark x1="5795" y1="94255" x2="2649" y2="11702"/>
                        <a14:foregroundMark x1="2649" y1="11702" x2="11424" y2="3617"/>
                        <a14:foregroundMark x1="11424" y1="3617" x2="57285" y2="426"/>
                        <a14:foregroundMark x1="57285" y1="426" x2="68709" y2="2128"/>
                        <a14:foregroundMark x1="68709" y1="2128" x2="76325" y2="6170"/>
                        <a14:foregroundMark x1="90232" y1="29787" x2="97351" y2="39574"/>
                        <a14:foregroundMark x1="97351" y1="39574" x2="97351" y2="52128"/>
                        <a14:foregroundMark x1="97351" y1="52128" x2="87583" y2="59362"/>
                        <a14:foregroundMark x1="87583" y1="59362" x2="77152" y2="55319"/>
                        <a14:foregroundMark x1="77152" y1="55319" x2="77815" y2="29574"/>
                        <a14:foregroundMark x1="77815" y1="29574" x2="92881" y2="29787"/>
                        <a14:foregroundMark x1="98124" y1="67226" x2="98179" y2="67660"/>
                        <a14:foregroundMark x1="93377" y1="29787" x2="98030" y2="66483"/>
                        <a14:foregroundMark x1="98179" y1="67660" x2="96930" y2="67197"/>
                        <a14:foregroundMark x1="78255" y1="63886" x2="74669" y2="63830"/>
                        <a14:foregroundMark x1="74669" y1="63830" x2="75166" y2="36170"/>
                        <a14:foregroundMark x1="75166" y1="36170" x2="87252" y2="26809"/>
                        <a14:foregroundMark x1="87252" y1="26809" x2="98510" y2="26809"/>
                        <a14:foregroundMark x1="89735" y1="45532" x2="89901" y2="46596"/>
                        <a14:foregroundMark x1="90563" y1="51915" x2="95695" y2="51064"/>
                        <a14:foregroundMark x1="54470" y1="2340" x2="56126" y2="2128"/>
                        <a14:foregroundMark x1="56126" y1="4681" x2="60099" y2="4468"/>
                        <a14:foregroundMark x1="90728" y1="48723" x2="94702" y2="50426"/>
                        <a14:foregroundMark x1="74172" y1="92979" x2="11424" y2="90000"/>
                        <a14:foregroundMark x1="11424" y1="90000" x2="6788" y2="13404"/>
                        <a14:foregroundMark x1="6788" y1="13404" x2="10099" y2="60638"/>
                        <a14:foregroundMark x1="10099" y1="60638" x2="7616" y2="73830"/>
                        <a14:foregroundMark x1="7616" y1="73830" x2="8775" y2="85532"/>
                        <a14:foregroundMark x1="8775" y1="85532" x2="16887" y2="92128"/>
                        <a14:foregroundMark x1="16887" y1="92128" x2="32285" y2="92979"/>
                        <a14:foregroundMark x1="32285" y1="92979" x2="55795" y2="91702"/>
                        <a14:foregroundMark x1="55795" y1="91702" x2="74172" y2="91915"/>
                        <a14:foregroundMark x1="2483" y1="31064" x2="2483" y2="65106"/>
                        <a14:foregroundMark x1="31291" y1="97021" x2="46026" y2="96170"/>
                        <a14:foregroundMark x1="46026" y1="96170" x2="57450" y2="96170"/>
                        <a14:foregroundMark x1="87417" y1="59574" x2="77483" y2="60000"/>
                        <a14:foregroundMark x1="76325" y1="64681" x2="75993" y2="89787"/>
                        <a14:backgroundMark x1="96192" y1="92553" x2="94868" y2="97447"/>
                        <a14:backgroundMark x1="96523" y1="89787" x2="92053" y2="96383"/>
                        <a14:backgroundMark x1="92219" y1="86596" x2="84934" y2="97021"/>
                        <a14:backgroundMark x1="94702" y1="78723" x2="81291" y2="90851"/>
                        <a14:backgroundMark x1="81291" y1="90851" x2="76159" y2="98936"/>
                        <a14:backgroundMark x1="93874" y1="72340" x2="86093" y2="72340"/>
                        <a14:backgroundMark x1="86755" y1="66383" x2="81291" y2="65957"/>
                        <a14:backgroundMark x1="92550" y1="64894" x2="87252" y2="64681"/>
                        <a14:backgroundMark x1="96523" y1="63404" x2="89266" y2="63228"/>
                        <a14:backgroundMark x1="79015" y1="63026" x2="77815" y2="62979"/>
                      </a14:backgroundRemoval>
                    </a14:imgEffect>
                  </a14:imgLayer>
                </a14:imgProps>
              </a:ext>
            </a:extLst>
          </a:blip>
          <a:stretch>
            <a:fillRect/>
          </a:stretch>
        </p:blipFill>
        <p:spPr>
          <a:xfrm>
            <a:off x="6933245" y="1735180"/>
            <a:ext cx="4873219" cy="3792075"/>
          </a:xfrm>
          <a:prstGeom prst="rect">
            <a:avLst/>
          </a:prstGeom>
        </p:spPr>
      </p:pic>
      <p:pic>
        <p:nvPicPr>
          <p:cNvPr id="24" name="Picture 23">
            <a:extLst>
              <a:ext uri="{FF2B5EF4-FFF2-40B4-BE49-F238E27FC236}">
                <a16:creationId xmlns:a16="http://schemas.microsoft.com/office/drawing/2014/main" id="{82DCC682-FAF2-F8B1-F9CF-89ED4A977CA2}"/>
              </a:ext>
            </a:extLst>
          </p:cNvPr>
          <p:cNvPicPr>
            <a:picLocks noChangeAspect="1"/>
          </p:cNvPicPr>
          <p:nvPr/>
        </p:nvPicPr>
        <p:blipFill>
          <a:blip r:embed="rId8"/>
          <a:stretch>
            <a:fillRect/>
          </a:stretch>
        </p:blipFill>
        <p:spPr>
          <a:xfrm>
            <a:off x="385536" y="1354743"/>
            <a:ext cx="5905500" cy="2276475"/>
          </a:xfrm>
          <a:prstGeom prst="rect">
            <a:avLst/>
          </a:prstGeom>
        </p:spPr>
      </p:pic>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3B6436AF-627F-7EBB-B963-33F506DF649F}"/>
                  </a:ext>
                </a:extLst>
              </p14:cNvPr>
              <p14:cNvContentPartPr/>
              <p14:nvPr/>
            </p14:nvContentPartPr>
            <p14:xfrm>
              <a:off x="990540" y="5876780"/>
              <a:ext cx="244440" cy="15840"/>
            </p14:xfrm>
          </p:contentPart>
        </mc:Choice>
        <mc:Fallback>
          <p:pic>
            <p:nvPicPr>
              <p:cNvPr id="25" name="Ink 24">
                <a:extLst>
                  <a:ext uri="{FF2B5EF4-FFF2-40B4-BE49-F238E27FC236}">
                    <a16:creationId xmlns:a16="http://schemas.microsoft.com/office/drawing/2014/main" id="{3B6436AF-627F-7EBB-B963-33F506DF649F}"/>
                  </a:ext>
                </a:extLst>
              </p:cNvPr>
              <p:cNvPicPr/>
              <p:nvPr/>
            </p:nvPicPr>
            <p:blipFill>
              <a:blip r:embed="rId10"/>
              <a:stretch>
                <a:fillRect/>
              </a:stretch>
            </p:blipFill>
            <p:spPr>
              <a:xfrm>
                <a:off x="972540" y="5841140"/>
                <a:ext cx="2800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B7381419-8096-5892-5A0D-FD191DD9F8C5}"/>
                  </a:ext>
                </a:extLst>
              </p14:cNvPr>
              <p14:cNvContentPartPr/>
              <p14:nvPr/>
            </p14:nvContentPartPr>
            <p14:xfrm>
              <a:off x="882540" y="5396540"/>
              <a:ext cx="309240" cy="82080"/>
            </p14:xfrm>
          </p:contentPart>
        </mc:Choice>
        <mc:Fallback>
          <p:pic>
            <p:nvPicPr>
              <p:cNvPr id="26" name="Ink 25">
                <a:extLst>
                  <a:ext uri="{FF2B5EF4-FFF2-40B4-BE49-F238E27FC236}">
                    <a16:creationId xmlns:a16="http://schemas.microsoft.com/office/drawing/2014/main" id="{B7381419-8096-5892-5A0D-FD191DD9F8C5}"/>
                  </a:ext>
                </a:extLst>
              </p:cNvPr>
              <p:cNvPicPr/>
              <p:nvPr/>
            </p:nvPicPr>
            <p:blipFill>
              <a:blip r:embed="rId12"/>
              <a:stretch>
                <a:fillRect/>
              </a:stretch>
            </p:blipFill>
            <p:spPr>
              <a:xfrm>
                <a:off x="864540" y="5360900"/>
                <a:ext cx="3448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42ED628B-9BC9-2070-B91C-591E5B507571}"/>
                  </a:ext>
                </a:extLst>
              </p14:cNvPr>
              <p14:cNvContentPartPr/>
              <p14:nvPr/>
            </p14:nvContentPartPr>
            <p14:xfrm>
              <a:off x="888660" y="5095940"/>
              <a:ext cx="282600" cy="15480"/>
            </p14:xfrm>
          </p:contentPart>
        </mc:Choice>
        <mc:Fallback>
          <p:pic>
            <p:nvPicPr>
              <p:cNvPr id="27" name="Ink 26">
                <a:extLst>
                  <a:ext uri="{FF2B5EF4-FFF2-40B4-BE49-F238E27FC236}">
                    <a16:creationId xmlns:a16="http://schemas.microsoft.com/office/drawing/2014/main" id="{42ED628B-9BC9-2070-B91C-591E5B507571}"/>
                  </a:ext>
                </a:extLst>
              </p:cNvPr>
              <p:cNvPicPr/>
              <p:nvPr/>
            </p:nvPicPr>
            <p:blipFill>
              <a:blip r:embed="rId14"/>
              <a:stretch>
                <a:fillRect/>
              </a:stretch>
            </p:blipFill>
            <p:spPr>
              <a:xfrm>
                <a:off x="870660" y="5060300"/>
                <a:ext cx="318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771CA829-CDF0-CB45-FAAD-F9A9B3233444}"/>
                  </a:ext>
                </a:extLst>
              </p14:cNvPr>
              <p14:cNvContentPartPr/>
              <p14:nvPr/>
            </p14:nvContentPartPr>
            <p14:xfrm>
              <a:off x="914220" y="5028620"/>
              <a:ext cx="291600" cy="13680"/>
            </p14:xfrm>
          </p:contentPart>
        </mc:Choice>
        <mc:Fallback>
          <p:pic>
            <p:nvPicPr>
              <p:cNvPr id="28" name="Ink 27">
                <a:extLst>
                  <a:ext uri="{FF2B5EF4-FFF2-40B4-BE49-F238E27FC236}">
                    <a16:creationId xmlns:a16="http://schemas.microsoft.com/office/drawing/2014/main" id="{771CA829-CDF0-CB45-FAAD-F9A9B3233444}"/>
                  </a:ext>
                </a:extLst>
              </p:cNvPr>
              <p:cNvPicPr/>
              <p:nvPr/>
            </p:nvPicPr>
            <p:blipFill>
              <a:blip r:embed="rId16"/>
              <a:stretch>
                <a:fillRect/>
              </a:stretch>
            </p:blipFill>
            <p:spPr>
              <a:xfrm>
                <a:off x="896220" y="4992980"/>
                <a:ext cx="3272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553C04CB-DDA8-7CE1-10F6-1A0D5348CCFF}"/>
                  </a:ext>
                </a:extLst>
              </p14:cNvPr>
              <p14:cNvContentPartPr/>
              <p14:nvPr/>
            </p14:nvContentPartPr>
            <p14:xfrm>
              <a:off x="856980" y="4871660"/>
              <a:ext cx="312120" cy="24480"/>
            </p14:xfrm>
          </p:contentPart>
        </mc:Choice>
        <mc:Fallback>
          <p:pic>
            <p:nvPicPr>
              <p:cNvPr id="29" name="Ink 28">
                <a:extLst>
                  <a:ext uri="{FF2B5EF4-FFF2-40B4-BE49-F238E27FC236}">
                    <a16:creationId xmlns:a16="http://schemas.microsoft.com/office/drawing/2014/main" id="{553C04CB-DDA8-7CE1-10F6-1A0D5348CCFF}"/>
                  </a:ext>
                </a:extLst>
              </p:cNvPr>
              <p:cNvPicPr/>
              <p:nvPr/>
            </p:nvPicPr>
            <p:blipFill>
              <a:blip r:embed="rId18"/>
              <a:stretch>
                <a:fillRect/>
              </a:stretch>
            </p:blipFill>
            <p:spPr>
              <a:xfrm>
                <a:off x="838980" y="4835660"/>
                <a:ext cx="3477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0" name="Ink 29">
                <a:extLst>
                  <a:ext uri="{FF2B5EF4-FFF2-40B4-BE49-F238E27FC236}">
                    <a16:creationId xmlns:a16="http://schemas.microsoft.com/office/drawing/2014/main" id="{5E478C85-7ADE-976E-B52A-746F9F27D22F}"/>
                  </a:ext>
                </a:extLst>
              </p14:cNvPr>
              <p14:cNvContentPartPr/>
              <p14:nvPr/>
            </p14:nvContentPartPr>
            <p14:xfrm>
              <a:off x="780660" y="4177940"/>
              <a:ext cx="418680" cy="360"/>
            </p14:xfrm>
          </p:contentPart>
        </mc:Choice>
        <mc:Fallback>
          <p:pic>
            <p:nvPicPr>
              <p:cNvPr id="30" name="Ink 29">
                <a:extLst>
                  <a:ext uri="{FF2B5EF4-FFF2-40B4-BE49-F238E27FC236}">
                    <a16:creationId xmlns:a16="http://schemas.microsoft.com/office/drawing/2014/main" id="{5E478C85-7ADE-976E-B52A-746F9F27D22F}"/>
                  </a:ext>
                </a:extLst>
              </p:cNvPr>
              <p:cNvPicPr/>
              <p:nvPr/>
            </p:nvPicPr>
            <p:blipFill>
              <a:blip r:embed="rId20"/>
              <a:stretch>
                <a:fillRect/>
              </a:stretch>
            </p:blipFill>
            <p:spPr>
              <a:xfrm>
                <a:off x="762660" y="4142300"/>
                <a:ext cx="454320" cy="72000"/>
              </a:xfrm>
              <a:prstGeom prst="rect">
                <a:avLst/>
              </a:prstGeom>
            </p:spPr>
          </p:pic>
        </mc:Fallback>
      </mc:AlternateContent>
      <p:sp>
        <p:nvSpPr>
          <p:cNvPr id="31" name="TextBox 30">
            <a:extLst>
              <a:ext uri="{FF2B5EF4-FFF2-40B4-BE49-F238E27FC236}">
                <a16:creationId xmlns:a16="http://schemas.microsoft.com/office/drawing/2014/main" id="{5C7C4C6E-9AE4-7B8A-15D4-F02CFAD3EDF8}"/>
              </a:ext>
            </a:extLst>
          </p:cNvPr>
          <p:cNvSpPr txBox="1"/>
          <p:nvPr/>
        </p:nvSpPr>
        <p:spPr>
          <a:xfrm>
            <a:off x="2955448" y="4187091"/>
            <a:ext cx="2773350" cy="923330"/>
          </a:xfrm>
          <a:prstGeom prst="rect">
            <a:avLst/>
          </a:prstGeom>
          <a:noFill/>
          <a:ln>
            <a:noFill/>
          </a:ln>
        </p:spPr>
        <p:txBody>
          <a:bodyPr wrap="square" rtlCol="0">
            <a:spAutoFit/>
          </a:bodyPr>
          <a:lstStyle/>
          <a:p>
            <a:r>
              <a:rPr lang="en-AU" dirty="0">
                <a:solidFill>
                  <a:srgbClr val="FF0000"/>
                </a:solidFill>
              </a:rPr>
              <a:t>Potential bias towards mining/energy in our random sample</a:t>
            </a:r>
          </a:p>
        </p:txBody>
      </p:sp>
      <p:pic>
        <p:nvPicPr>
          <p:cNvPr id="68" name="Audio 67">
            <a:hlinkClick r:id="" action="ppaction://media"/>
            <a:extLst>
              <a:ext uri="{FF2B5EF4-FFF2-40B4-BE49-F238E27FC236}">
                <a16:creationId xmlns:a16="http://schemas.microsoft.com/office/drawing/2014/main" id="{BC356455-C223-2DB5-269A-DC079E1DD244}"/>
              </a:ext>
            </a:extLst>
          </p:cNvPr>
          <p:cNvPicPr>
            <a:picLocks noChangeAspect="1"/>
          </p:cNvPicPr>
          <p:nvPr>
            <a:audioFile r:link="rId2"/>
            <p:extLst>
              <p:ext uri="{DAA4B4D4-6D71-4841-9C94-3DE7FCFB9230}">
                <p14:media xmlns:p14="http://schemas.microsoft.com/office/powerpoint/2010/main" r:embed="rId1"/>
              </p:ext>
            </p:extLst>
          </p:nvPr>
        </p:nvPicPr>
        <p:blipFill>
          <a:blip r:embed="rId2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4042711"/>
      </p:ext>
    </p:extLst>
  </p:cSld>
  <p:clrMapOvr>
    <a:masterClrMapping/>
  </p:clrMapOvr>
  <mc:AlternateContent xmlns:mc="http://schemas.openxmlformats.org/markup-compatibility/2006">
    <mc:Choice xmlns:p14="http://schemas.microsoft.com/office/powerpoint/2010/main" Requires="p14">
      <p:transition spd="slow" p14:dur="2000" advTm="49773"/>
    </mc:Choice>
    <mc:Fallback>
      <p:transition spd="slow" advTm="49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1AB4-55FB-48CC-51CB-E8931318E22B}"/>
              </a:ext>
            </a:extLst>
          </p:cNvPr>
          <p:cNvSpPr>
            <a:spLocks noGrp="1"/>
          </p:cNvSpPr>
          <p:nvPr>
            <p:ph type="title"/>
          </p:nvPr>
        </p:nvSpPr>
        <p:spPr/>
        <p:txBody>
          <a:bodyPr/>
          <a:lstStyle/>
          <a:p>
            <a:r>
              <a:rPr lang="en-GB" dirty="0"/>
              <a:t>Proposed NLP Solution</a:t>
            </a:r>
            <a:endParaRPr lang="en-AU" dirty="0"/>
          </a:p>
        </p:txBody>
      </p:sp>
      <p:sp>
        <p:nvSpPr>
          <p:cNvPr id="3" name="Content Placeholder 2">
            <a:extLst>
              <a:ext uri="{FF2B5EF4-FFF2-40B4-BE49-F238E27FC236}">
                <a16:creationId xmlns:a16="http://schemas.microsoft.com/office/drawing/2014/main" id="{17FB6FA6-582D-D1E5-2C17-FEED18BC4C9A}"/>
              </a:ext>
            </a:extLst>
          </p:cNvPr>
          <p:cNvSpPr>
            <a:spLocks noGrp="1"/>
          </p:cNvSpPr>
          <p:nvPr>
            <p:ph idx="1"/>
          </p:nvPr>
        </p:nvSpPr>
        <p:spPr>
          <a:xfrm>
            <a:off x="614995" y="1570303"/>
            <a:ext cx="10738805" cy="4251059"/>
          </a:xfrm>
        </p:spPr>
        <p:txBody>
          <a:bodyPr/>
          <a:lstStyle/>
          <a:p>
            <a:pPr marL="0" indent="0">
              <a:buNone/>
            </a:pPr>
            <a:r>
              <a:rPr lang="en-GB" sz="1800" dirty="0"/>
              <a:t>1. Document </a:t>
            </a:r>
            <a:r>
              <a:rPr lang="en-GB" sz="1800" b="1" dirty="0"/>
              <a:t>Sentiment Analysis</a:t>
            </a:r>
          </a:p>
          <a:p>
            <a:pPr lvl="1"/>
            <a:r>
              <a:rPr lang="en-GB" sz="1800" dirty="0"/>
              <a:t>Use </a:t>
            </a:r>
            <a:r>
              <a:rPr lang="en-GB" sz="1800" b="1" dirty="0"/>
              <a:t>VADER</a:t>
            </a:r>
            <a:r>
              <a:rPr lang="en-GB" sz="1800" dirty="0"/>
              <a:t>: </a:t>
            </a:r>
            <a:r>
              <a:rPr lang="en-AU" sz="1800" dirty="0"/>
              <a:t>No Training Data Required, Proven Generalisation</a:t>
            </a:r>
            <a:r>
              <a:rPr lang="en-GB" sz="1800" dirty="0"/>
              <a:t> </a:t>
            </a:r>
            <a:r>
              <a:rPr lang="en-AU" sz="1800" dirty="0"/>
              <a:t>(Heiden &amp; </a:t>
            </a:r>
            <a:r>
              <a:rPr lang="en-AU" sz="1800" dirty="0" err="1"/>
              <a:t>Parpinell</a:t>
            </a:r>
            <a:r>
              <a:rPr lang="en-AU" sz="1800" dirty="0"/>
              <a:t>, 2021)</a:t>
            </a:r>
          </a:p>
          <a:p>
            <a:pPr lvl="1"/>
            <a:r>
              <a:rPr lang="en-AU" sz="1800" dirty="0"/>
              <a:t>Can struggle with nuanced context unlike BERT Document Named Entity Recognition (Araci, 2019).</a:t>
            </a:r>
          </a:p>
          <a:p>
            <a:pPr marL="0" indent="0">
              <a:buNone/>
            </a:pPr>
            <a:r>
              <a:rPr lang="en-AU" sz="1800" dirty="0"/>
              <a:t>2. Named entity Recognition to associate sentiment with a stock or stocks (e.g. ASX:RIO, ASX:BHP)</a:t>
            </a:r>
          </a:p>
          <a:p>
            <a:pPr lvl="1"/>
            <a:r>
              <a:rPr lang="en-GB" sz="1800" dirty="0"/>
              <a:t>There isn’t extensive literature on this topic</a:t>
            </a:r>
          </a:p>
          <a:p>
            <a:pPr lvl="1"/>
            <a:r>
              <a:rPr lang="en-AU" sz="1400" dirty="0"/>
              <a:t>(Dolphin et al., 2024)</a:t>
            </a:r>
            <a:r>
              <a:rPr lang="en-GB" sz="1800" dirty="0"/>
              <a:t> used LLMs to achieve this</a:t>
            </a:r>
          </a:p>
          <a:p>
            <a:pPr lvl="1"/>
            <a:r>
              <a:rPr lang="en-GB" sz="1800" dirty="0"/>
              <a:t>Libraries that have NER functionality </a:t>
            </a:r>
            <a:r>
              <a:rPr lang="en-AU" sz="1400" dirty="0"/>
              <a:t>(</a:t>
            </a:r>
            <a:r>
              <a:rPr lang="en-AU" sz="1400" dirty="0" err="1"/>
              <a:t>FlairNLP</a:t>
            </a:r>
            <a:r>
              <a:rPr lang="en-AU" sz="1400" dirty="0"/>
              <a:t>, 2019) (Explosion AI, 2018)</a:t>
            </a:r>
            <a:endParaRPr lang="en-AU" sz="1800" dirty="0"/>
          </a:p>
          <a:p>
            <a:pPr marL="0" indent="0">
              <a:buNone/>
            </a:pPr>
            <a:r>
              <a:rPr lang="en-AU" sz="1800" dirty="0"/>
              <a:t>3. Document Topic Modelling/classification (mining, banking, energy)</a:t>
            </a:r>
          </a:p>
          <a:p>
            <a:pPr lvl="1"/>
            <a:r>
              <a:rPr lang="en-AU" sz="1800" dirty="0"/>
              <a:t>Use a simple classification model to classify the ‘sector’ label that is provided</a:t>
            </a:r>
          </a:p>
          <a:p>
            <a:pPr lvl="2"/>
            <a:r>
              <a:rPr lang="en-AU" sz="1400" dirty="0"/>
              <a:t>We’ve already scraped the class from the article</a:t>
            </a:r>
          </a:p>
          <a:p>
            <a:pPr lvl="1"/>
            <a:r>
              <a:rPr lang="en-AU" sz="1800" dirty="0"/>
              <a:t>Could use unsupervised approach like LSA/LDA, but would be less interpretable, as we already have the desired labels – may be worth exploring though.</a:t>
            </a:r>
            <a:endParaRPr lang="en-AU" sz="1800" b="1" dirty="0"/>
          </a:p>
          <a:p>
            <a:pPr marL="0" indent="0">
              <a:buNone/>
            </a:pPr>
            <a:r>
              <a:rPr lang="en-AU" sz="1800" b="1" dirty="0"/>
              <a:t>Out of scope</a:t>
            </a:r>
            <a:r>
              <a:rPr lang="en-AU" sz="1800" dirty="0"/>
              <a:t>:</a:t>
            </a:r>
          </a:p>
          <a:p>
            <a:pPr marL="0" indent="0">
              <a:buNone/>
            </a:pPr>
            <a:r>
              <a:rPr lang="en-AU" sz="1800" dirty="0"/>
              <a:t>- Stock market price prediction model</a:t>
            </a:r>
          </a:p>
          <a:p>
            <a:endParaRPr lang="en-AU" sz="2200" dirty="0"/>
          </a:p>
          <a:p>
            <a:endParaRPr lang="en-AU" sz="1800" dirty="0"/>
          </a:p>
          <a:p>
            <a:endParaRPr lang="en-AU" sz="1800" dirty="0"/>
          </a:p>
        </p:txBody>
      </p:sp>
      <p:pic>
        <p:nvPicPr>
          <p:cNvPr id="72" name="Audio 71">
            <a:hlinkClick r:id="" action="ppaction://media"/>
            <a:extLst>
              <a:ext uri="{FF2B5EF4-FFF2-40B4-BE49-F238E27FC236}">
                <a16:creationId xmlns:a16="http://schemas.microsoft.com/office/drawing/2014/main" id="{B99C8A76-9888-01F1-CFE0-B5DAF40364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7968029"/>
      </p:ext>
    </p:extLst>
  </p:cSld>
  <p:clrMapOvr>
    <a:masterClrMapping/>
  </p:clrMapOvr>
  <mc:AlternateContent xmlns:mc="http://schemas.openxmlformats.org/markup-compatibility/2006">
    <mc:Choice xmlns:p14="http://schemas.microsoft.com/office/powerpoint/2010/main" Requires="p14">
      <p:transition spd="slow" p14:dur="2000" advTm="91524"/>
    </mc:Choice>
    <mc:Fallback>
      <p:transition spd="slow" advTm="91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B788-3DFA-3ACB-39F4-A407192D2A57}"/>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2D978BB0-157C-0BB0-5023-5A6E08A229F7}"/>
              </a:ext>
            </a:extLst>
          </p:cNvPr>
          <p:cNvSpPr>
            <a:spLocks noGrp="1"/>
          </p:cNvSpPr>
          <p:nvPr>
            <p:ph idx="1"/>
          </p:nvPr>
        </p:nvSpPr>
        <p:spPr/>
        <p:txBody>
          <a:bodyPr/>
          <a:lstStyle/>
          <a:p>
            <a:r>
              <a:rPr lang="en-GB" sz="800" dirty="0"/>
              <a:t>Zucchi, K. (2025, January 9). Fundamental vs. Technical Analysis. Investopedia. </a:t>
            </a:r>
            <a:r>
              <a:rPr lang="en-GB" sz="800" dirty="0">
                <a:hlinkClick r:id="rId3">
                  <a:extLst>
                    <a:ext uri="{A12FA001-AC4F-418D-AE19-62706E023703}">
                      <ahyp:hlinkClr xmlns:ahyp="http://schemas.microsoft.com/office/drawing/2018/hyperlinkcolor" val="tx"/>
                    </a:ext>
                  </a:extLst>
                </a:hlinkClick>
              </a:rPr>
              <a:t>https://www.investopedia.com/articles/investing/040216/fundamental-vs-technical-analysis.asp</a:t>
            </a:r>
            <a:r>
              <a:rPr lang="en-GB" sz="800" dirty="0"/>
              <a:t> </a:t>
            </a:r>
          </a:p>
          <a:p>
            <a:r>
              <a:rPr lang="en-AU" sz="800" dirty="0"/>
              <a:t>BarclayHedge. (2012, February 2). Understanding event-driven investing. </a:t>
            </a:r>
            <a:r>
              <a:rPr lang="en-AU" sz="800" dirty="0">
                <a:hlinkClick r:id="rId4">
                  <a:extLst>
                    <a:ext uri="{A12FA001-AC4F-418D-AE19-62706E023703}">
                      <ahyp:hlinkClr xmlns:ahyp="http://schemas.microsoft.com/office/drawing/2018/hyperlinkcolor" val="tx"/>
                    </a:ext>
                  </a:extLst>
                </a:hlinkClick>
              </a:rPr>
              <a:t>https://www.barclayhedge.com/insider/hedge-fund-strategy-event-driven</a:t>
            </a:r>
            <a:endParaRPr lang="en-AU" sz="800" dirty="0"/>
          </a:p>
          <a:p>
            <a:r>
              <a:rPr lang="en-GB" sz="800" dirty="0"/>
              <a:t>Australian Securities Exchange. (n.d.). Today's announcements. Retrieved from </a:t>
            </a:r>
            <a:r>
              <a:rPr lang="en-GB" sz="800" dirty="0">
                <a:hlinkClick r:id="rId5">
                  <a:extLst>
                    <a:ext uri="{A12FA001-AC4F-418D-AE19-62706E023703}">
                      <ahyp:hlinkClr xmlns:ahyp="http://schemas.microsoft.com/office/drawing/2018/hyperlinkcolor" val="tx"/>
                    </a:ext>
                  </a:extLst>
                </a:hlinkClick>
              </a:rPr>
              <a:t>https://www.asx.com.au/markets/trade-our-cash-market/todays-announcements</a:t>
            </a:r>
            <a:endParaRPr lang="en-AU" sz="800" dirty="0"/>
          </a:p>
          <a:p>
            <a:r>
              <a:rPr lang="en-GB" sz="800" dirty="0"/>
              <a:t>X. (n.d.). Home page. Retrieved March 20, 2025, Retrieved from </a:t>
            </a:r>
            <a:r>
              <a:rPr lang="en-GB" sz="800" dirty="0">
                <a:hlinkClick r:id="rId6">
                  <a:extLst>
                    <a:ext uri="{A12FA001-AC4F-418D-AE19-62706E023703}">
                      <ahyp:hlinkClr xmlns:ahyp="http://schemas.microsoft.com/office/drawing/2018/hyperlinkcolor" val="tx"/>
                    </a:ext>
                  </a:extLst>
                </a:hlinkClick>
              </a:rPr>
              <a:t>https://x.com</a:t>
            </a:r>
            <a:endParaRPr lang="en-GB" sz="800" dirty="0"/>
          </a:p>
          <a:p>
            <a:r>
              <a:rPr lang="en-GB" sz="800" dirty="0"/>
              <a:t>Sun, K. (2025, March 19). Lithium stocks are showing signs of a bottom, but fundamentals remain challenging. Market Index. </a:t>
            </a:r>
            <a:r>
              <a:rPr lang="en-GB" sz="800" dirty="0">
                <a:hlinkClick r:id="rId7">
                  <a:extLst>
                    <a:ext uri="{A12FA001-AC4F-418D-AE19-62706E023703}">
                      <ahyp:hlinkClr xmlns:ahyp="http://schemas.microsoft.com/office/drawing/2018/hyperlinkcolor" val="tx"/>
                    </a:ext>
                  </a:extLst>
                </a:hlinkClick>
              </a:rPr>
              <a:t>https://www.marketindex.com.au/news/lithium-stocks-are-showing-signs-of-a-bottom-but-fundamentals-remain</a:t>
            </a:r>
            <a:endParaRPr lang="en-GB" sz="800" dirty="0"/>
          </a:p>
          <a:p>
            <a:r>
              <a:rPr lang="en-GB" sz="800" dirty="0"/>
              <a:t>Copyright Act 1968 (</a:t>
            </a:r>
            <a:r>
              <a:rPr lang="en-GB" sz="800" dirty="0" err="1"/>
              <a:t>Cth</a:t>
            </a:r>
            <a:r>
              <a:rPr lang="en-GB" sz="800" dirty="0"/>
              <a:t>). (2024). Compilation No. 64 (as amended on 11 December 2024). Australian Government. </a:t>
            </a:r>
            <a:r>
              <a:rPr lang="en-GB" sz="800" dirty="0">
                <a:hlinkClick r:id="rId8">
                  <a:extLst>
                    <a:ext uri="{A12FA001-AC4F-418D-AE19-62706E023703}">
                      <ahyp:hlinkClr xmlns:ahyp="http://schemas.microsoft.com/office/drawing/2018/hyperlinkcolor" val="tx"/>
                    </a:ext>
                  </a:extLst>
                </a:hlinkClick>
              </a:rPr>
              <a:t>https://www.legislation.gov.au/Series/C1968A00063</a:t>
            </a:r>
            <a:r>
              <a:rPr lang="en-GB" sz="800" dirty="0"/>
              <a:t> </a:t>
            </a:r>
            <a:endParaRPr lang="en-AU" sz="800" dirty="0"/>
          </a:p>
          <a:p>
            <a:r>
              <a:rPr lang="en-GB" sz="800" dirty="0"/>
              <a:t>Heiden, A., &amp; </a:t>
            </a:r>
            <a:r>
              <a:rPr lang="en-GB" sz="800" dirty="0" err="1"/>
              <a:t>Parpinell</a:t>
            </a:r>
            <a:r>
              <a:rPr lang="en-GB" sz="800" dirty="0"/>
              <a:t>, R. S. (2021). Applying LSTM for stock price prediction with sentiment analysis. Proceedings of the 2021 Conference on Brazilian Computational Intelligence (CBIC). </a:t>
            </a:r>
            <a:r>
              <a:rPr lang="en-GB" sz="800" dirty="0">
                <a:hlinkClick r:id="rId9">
                  <a:extLst>
                    <a:ext uri="{A12FA001-AC4F-418D-AE19-62706E023703}">
                      <ahyp:hlinkClr xmlns:ahyp="http://schemas.microsoft.com/office/drawing/2018/hyperlinkcolor" val="tx"/>
                    </a:ext>
                  </a:extLst>
                </a:hlinkClick>
              </a:rPr>
              <a:t>https://doi.org/10.21528/CBIC2021-45</a:t>
            </a:r>
            <a:r>
              <a:rPr lang="en-AU" sz="800" dirty="0"/>
              <a:t> </a:t>
            </a:r>
          </a:p>
          <a:p>
            <a:r>
              <a:rPr lang="en-GB" sz="800" dirty="0" err="1"/>
              <a:t>Kolasani</a:t>
            </a:r>
            <a:r>
              <a:rPr lang="en-GB" sz="800" dirty="0"/>
              <a:t>, S. V., &amp; Assaf, R. (2020). Predicting stock movement using sentiment analysis of Twitter feed with neural networks. Journal of Data Analysis and Information Processing, 8(4), 309-319. </a:t>
            </a:r>
            <a:r>
              <a:rPr lang="en-GB" sz="800" dirty="0">
                <a:hlinkClick r:id="rId10">
                  <a:extLst>
                    <a:ext uri="{A12FA001-AC4F-418D-AE19-62706E023703}">
                      <ahyp:hlinkClr xmlns:ahyp="http://schemas.microsoft.com/office/drawing/2018/hyperlinkcolor" val="tx"/>
                    </a:ext>
                  </a:extLst>
                </a:hlinkClick>
              </a:rPr>
              <a:t>https://doi.org/10.4236/jdaip.</a:t>
            </a:r>
            <a:r>
              <a:rPr lang="en-GB" sz="800" dirty="0">
                <a:solidFill>
                  <a:srgbClr val="0563C1"/>
                </a:solidFill>
                <a:hlinkClick r:id="rId10">
                  <a:extLst>
                    <a:ext uri="{A12FA001-AC4F-418D-AE19-62706E023703}">
                      <ahyp:hlinkClr xmlns:ahyp="http://schemas.microsoft.com/office/drawing/2018/hyperlinkcolor" val="tx"/>
                    </a:ext>
                  </a:extLst>
                </a:hlinkClick>
              </a:rPr>
              <a:t>2020.84018</a:t>
            </a:r>
            <a:endParaRPr lang="en-GB" sz="800" dirty="0"/>
          </a:p>
          <a:p>
            <a:r>
              <a:rPr lang="en-GB" sz="800" dirty="0"/>
              <a:t>Dolphin, R., Dursun, J., Chow, J., Blankenship, J., Adams, K., &amp; Pike, Q. (2024). Extracting structured insights from financial news: An augmented LLM-driven approach. </a:t>
            </a:r>
            <a:r>
              <a:rPr lang="en-GB" sz="800" dirty="0" err="1"/>
              <a:t>arXiv</a:t>
            </a:r>
            <a:r>
              <a:rPr lang="en-GB" sz="800" dirty="0"/>
              <a:t> preprint arXiv:2407.15788. </a:t>
            </a:r>
            <a:r>
              <a:rPr lang="en-GB" sz="800" dirty="0">
                <a:hlinkClick r:id="rId11">
                  <a:extLst>
                    <a:ext uri="{A12FA001-AC4F-418D-AE19-62706E023703}">
                      <ahyp:hlinkClr xmlns:ahyp="http://schemas.microsoft.com/office/drawing/2018/hyperlinkcolor" val="tx"/>
                    </a:ext>
                  </a:extLst>
                </a:hlinkClick>
              </a:rPr>
              <a:t>https://arxiv.org/abs/2407.15788</a:t>
            </a:r>
            <a:endParaRPr lang="en-GB" sz="800" dirty="0"/>
          </a:p>
          <a:p>
            <a:r>
              <a:rPr lang="en-GB" sz="800" dirty="0" err="1"/>
              <a:t>FlairNLP</a:t>
            </a:r>
            <a:r>
              <a:rPr lang="en-GB" sz="800" dirty="0"/>
              <a:t>. (2019). Flair: A framework for state-of-the-art NLP [</a:t>
            </a:r>
            <a:r>
              <a:rPr lang="en-GB" sz="800" dirty="0" err="1"/>
              <a:t>Github</a:t>
            </a:r>
            <a:r>
              <a:rPr lang="en-GB" sz="800" dirty="0"/>
              <a:t> Repository]. GitHub. Retrieved from </a:t>
            </a:r>
            <a:r>
              <a:rPr lang="en-GB" sz="800" dirty="0">
                <a:hlinkClick r:id="rId12">
                  <a:extLst>
                    <a:ext uri="{A12FA001-AC4F-418D-AE19-62706E023703}">
                      <ahyp:hlinkClr xmlns:ahyp="http://schemas.microsoft.com/office/drawing/2018/hyperlinkcolor" val="tx"/>
                    </a:ext>
                  </a:extLst>
                </a:hlinkClick>
              </a:rPr>
              <a:t>https://github.com/flairNLP/flair</a:t>
            </a:r>
            <a:endParaRPr lang="en-GB" sz="800" dirty="0"/>
          </a:p>
          <a:p>
            <a:r>
              <a:rPr lang="en-GB" sz="800" dirty="0"/>
              <a:t>Explosion AI. (2018). </a:t>
            </a:r>
            <a:r>
              <a:rPr lang="en-GB" sz="800" dirty="0" err="1"/>
              <a:t>spaCy</a:t>
            </a:r>
            <a:r>
              <a:rPr lang="en-GB" sz="800" dirty="0"/>
              <a:t>: Industrial-strength natural language processing in Python [</a:t>
            </a:r>
            <a:r>
              <a:rPr lang="en-GB" sz="800" dirty="0" err="1"/>
              <a:t>Github</a:t>
            </a:r>
            <a:r>
              <a:rPr lang="en-GB" sz="800" dirty="0"/>
              <a:t> Repository]. GitHub. Retrieved from </a:t>
            </a:r>
            <a:r>
              <a:rPr lang="en-GB" sz="800" dirty="0">
                <a:hlinkClick r:id="rId13">
                  <a:extLst>
                    <a:ext uri="{A12FA001-AC4F-418D-AE19-62706E023703}">
                      <ahyp:hlinkClr xmlns:ahyp="http://schemas.microsoft.com/office/drawing/2018/hyperlinkcolor" val="tx"/>
                    </a:ext>
                  </a:extLst>
                </a:hlinkClick>
              </a:rPr>
              <a:t>https://github.com/explosion/spaCy</a:t>
            </a:r>
            <a:endParaRPr lang="en-GB" sz="800" dirty="0"/>
          </a:p>
          <a:p>
            <a:r>
              <a:rPr lang="en-AU" sz="800" dirty="0"/>
              <a:t>Araci, D. (2019). </a:t>
            </a:r>
            <a:r>
              <a:rPr lang="en-AU" sz="800" dirty="0" err="1"/>
              <a:t>FinBERT</a:t>
            </a:r>
            <a:r>
              <a:rPr lang="en-AU" sz="800" dirty="0"/>
              <a:t>: Financial Sentiment Analysis with Pre-trained Language Models. </a:t>
            </a:r>
            <a:r>
              <a:rPr lang="en-AU" sz="800" dirty="0" err="1"/>
              <a:t>arXiv</a:t>
            </a:r>
            <a:r>
              <a:rPr lang="en-AU" sz="800" dirty="0"/>
              <a:t> preprint arXiv:1908.10063.</a:t>
            </a:r>
            <a:br>
              <a:rPr lang="en-AU" sz="800" dirty="0"/>
            </a:br>
            <a:r>
              <a:rPr lang="en-AU" sz="800" dirty="0"/>
              <a:t>DOI: </a:t>
            </a:r>
            <a:r>
              <a:rPr lang="en-AU" sz="800" dirty="0">
                <a:hlinkClick r:id="rId14">
                  <a:extLst>
                    <a:ext uri="{A12FA001-AC4F-418D-AE19-62706E023703}">
                      <ahyp:hlinkClr xmlns:ahyp="http://schemas.microsoft.com/office/drawing/2018/hyperlinkcolor" val="tx"/>
                    </a:ext>
                  </a:extLst>
                </a:hlinkClick>
              </a:rPr>
              <a:t>10.48550/arXiv.1908.10063</a:t>
            </a:r>
            <a:endParaRPr lang="en-GB" sz="800" dirty="0"/>
          </a:p>
          <a:p>
            <a:endParaRPr lang="en-GB" sz="800" dirty="0"/>
          </a:p>
        </p:txBody>
      </p:sp>
    </p:spTree>
    <p:extLst>
      <p:ext uri="{BB962C8B-B14F-4D97-AF65-F5344CB8AC3E}">
        <p14:creationId xmlns:p14="http://schemas.microsoft.com/office/powerpoint/2010/main" val="187102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C9A1-B86F-D8BF-5108-08E615E0544D}"/>
              </a:ext>
            </a:extLst>
          </p:cNvPr>
          <p:cNvSpPr>
            <a:spLocks noGrp="1"/>
          </p:cNvSpPr>
          <p:nvPr>
            <p:ph type="title"/>
          </p:nvPr>
        </p:nvSpPr>
        <p:spPr/>
        <p:txBody>
          <a:bodyPr/>
          <a:lstStyle/>
          <a:p>
            <a:r>
              <a:rPr lang="en-AU" dirty="0"/>
              <a:t>Sitemap XML web scraping code</a:t>
            </a:r>
          </a:p>
        </p:txBody>
      </p:sp>
      <p:graphicFrame>
        <p:nvGraphicFramePr>
          <p:cNvPr id="11" name="Content Placeholder 10">
            <a:extLst>
              <a:ext uri="{FF2B5EF4-FFF2-40B4-BE49-F238E27FC236}">
                <a16:creationId xmlns:a16="http://schemas.microsoft.com/office/drawing/2014/main" id="{DFB059A8-2A4A-D5C3-DFE9-E492D16A9A7D}"/>
              </a:ext>
            </a:extLst>
          </p:cNvPr>
          <p:cNvGraphicFramePr>
            <a:graphicFrameLocks noGrp="1" noChangeAspect="1"/>
          </p:cNvGraphicFramePr>
          <p:nvPr>
            <p:ph idx="1"/>
            <p:extLst>
              <p:ext uri="{D42A27DB-BD31-4B8C-83A1-F6EECF244321}">
                <p14:modId xmlns:p14="http://schemas.microsoft.com/office/powerpoint/2010/main" val="3861356503"/>
              </p:ext>
            </p:extLst>
          </p:nvPr>
        </p:nvGraphicFramePr>
        <p:xfrm>
          <a:off x="3727979" y="2576512"/>
          <a:ext cx="4736042" cy="1704975"/>
        </p:xfrm>
        <a:graphic>
          <a:graphicData uri="http://schemas.openxmlformats.org/presentationml/2006/ole">
            <mc:AlternateContent xmlns:mc="http://schemas.openxmlformats.org/markup-compatibility/2006">
              <mc:Choice xmlns:v="urn:schemas-microsoft-com:vml" Requires="v">
                <p:oleObj name="Packager Shell Object" showAsIcon="1" r:id="rId2" imgW="1428640" imgH="514350" progId="Package">
                  <p:embed/>
                </p:oleObj>
              </mc:Choice>
              <mc:Fallback>
                <p:oleObj name="Packager Shell Object" showAsIcon="1" r:id="rId2" imgW="1428640" imgH="514350" progId="Package">
                  <p:embed/>
                  <p:pic>
                    <p:nvPicPr>
                      <p:cNvPr id="11" name="Content Placeholder 10">
                        <a:extLst>
                          <a:ext uri="{FF2B5EF4-FFF2-40B4-BE49-F238E27FC236}">
                            <a16:creationId xmlns:a16="http://schemas.microsoft.com/office/drawing/2014/main" id="{DFB059A8-2A4A-D5C3-DFE9-E492D16A9A7D}"/>
                          </a:ext>
                        </a:extLst>
                      </p:cNvPr>
                      <p:cNvPicPr/>
                      <p:nvPr/>
                    </p:nvPicPr>
                    <p:blipFill>
                      <a:blip r:embed="rId3"/>
                      <a:stretch>
                        <a:fillRect/>
                      </a:stretch>
                    </p:blipFill>
                    <p:spPr>
                      <a:xfrm>
                        <a:off x="3727979" y="2576512"/>
                        <a:ext cx="4736042" cy="1704975"/>
                      </a:xfrm>
                      <a:prstGeom prst="rect">
                        <a:avLst/>
                      </a:prstGeom>
                    </p:spPr>
                  </p:pic>
                </p:oleObj>
              </mc:Fallback>
            </mc:AlternateContent>
          </a:graphicData>
        </a:graphic>
      </p:graphicFrame>
    </p:spTree>
    <p:extLst>
      <p:ext uri="{BB962C8B-B14F-4D97-AF65-F5344CB8AC3E}">
        <p14:creationId xmlns:p14="http://schemas.microsoft.com/office/powerpoint/2010/main" val="3815755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B4E7-0CAA-D117-0CBA-F93233DCA528}"/>
              </a:ext>
            </a:extLst>
          </p:cNvPr>
          <p:cNvSpPr>
            <a:spLocks noGrp="1"/>
          </p:cNvSpPr>
          <p:nvPr>
            <p:ph type="title"/>
          </p:nvPr>
        </p:nvSpPr>
        <p:spPr/>
        <p:txBody>
          <a:bodyPr/>
          <a:lstStyle/>
          <a:p>
            <a:r>
              <a:rPr lang="en-GB" dirty="0"/>
              <a:t>The Inspiration</a:t>
            </a:r>
            <a:endParaRPr lang="en-AU" dirty="0"/>
          </a:p>
        </p:txBody>
      </p:sp>
      <p:sp>
        <p:nvSpPr>
          <p:cNvPr id="3" name="Content Placeholder 2">
            <a:extLst>
              <a:ext uri="{FF2B5EF4-FFF2-40B4-BE49-F238E27FC236}">
                <a16:creationId xmlns:a16="http://schemas.microsoft.com/office/drawing/2014/main" id="{C20EAE2D-5CDA-0D03-1F29-8368777F4CF3}"/>
              </a:ext>
            </a:extLst>
          </p:cNvPr>
          <p:cNvSpPr>
            <a:spLocks noGrp="1"/>
          </p:cNvSpPr>
          <p:nvPr>
            <p:ph idx="1"/>
          </p:nvPr>
        </p:nvSpPr>
        <p:spPr>
          <a:xfrm>
            <a:off x="614995" y="1925903"/>
            <a:ext cx="10614479" cy="4251059"/>
          </a:xfrm>
        </p:spPr>
        <p:txBody>
          <a:bodyPr/>
          <a:lstStyle/>
          <a:p>
            <a:r>
              <a:rPr lang="en-GB" dirty="0"/>
              <a:t>Stock trading is a large part of society</a:t>
            </a:r>
          </a:p>
          <a:p>
            <a:r>
              <a:rPr lang="en-GB" dirty="0"/>
              <a:t>Trading styles: </a:t>
            </a:r>
            <a:r>
              <a:rPr lang="en-AU" dirty="0"/>
              <a:t>(</a:t>
            </a:r>
            <a:r>
              <a:rPr lang="en-AU" dirty="0">
                <a:hlinkClick r:id="rId5"/>
              </a:rPr>
              <a:t>Zucchi, 2025</a:t>
            </a:r>
            <a:r>
              <a:rPr lang="en-AU" dirty="0"/>
              <a:t>) (</a:t>
            </a:r>
            <a:r>
              <a:rPr lang="en-AU" dirty="0">
                <a:hlinkClick r:id="rId6"/>
              </a:rPr>
              <a:t>BarclayHedge, 2012</a:t>
            </a:r>
            <a:r>
              <a:rPr lang="en-AU" dirty="0"/>
              <a:t>)</a:t>
            </a:r>
            <a:endParaRPr lang="en-GB" dirty="0"/>
          </a:p>
          <a:p>
            <a:pPr lvl="1"/>
            <a:r>
              <a:rPr lang="en-GB" b="1" dirty="0"/>
              <a:t>Technical</a:t>
            </a:r>
            <a:r>
              <a:rPr lang="en-GB" dirty="0"/>
              <a:t> analysis </a:t>
            </a:r>
          </a:p>
          <a:p>
            <a:pPr lvl="1"/>
            <a:r>
              <a:rPr lang="en-GB" b="1" dirty="0"/>
              <a:t>Fundamental</a:t>
            </a:r>
            <a:r>
              <a:rPr lang="en-GB" dirty="0"/>
              <a:t> analysis</a:t>
            </a:r>
          </a:p>
          <a:p>
            <a:r>
              <a:rPr lang="en-GB" b="1" dirty="0"/>
              <a:t>Event/news </a:t>
            </a:r>
            <a:r>
              <a:rPr lang="en-GB" dirty="0"/>
              <a:t>driven trading</a:t>
            </a:r>
          </a:p>
          <a:p>
            <a:pPr marL="0" indent="0">
              <a:buNone/>
            </a:pPr>
            <a:endParaRPr lang="en-GB" dirty="0"/>
          </a:p>
          <a:p>
            <a:r>
              <a:rPr lang="en-GB" dirty="0"/>
              <a:t>Past Literature has explored financial NLP sentiment analysis </a:t>
            </a:r>
          </a:p>
          <a:p>
            <a:endParaRPr lang="en-AU" dirty="0"/>
          </a:p>
        </p:txBody>
      </p:sp>
      <p:pic>
        <p:nvPicPr>
          <p:cNvPr id="1026" name="Picture 2" descr="How to beat the bear market blues">
            <a:extLst>
              <a:ext uri="{FF2B5EF4-FFF2-40B4-BE49-F238E27FC236}">
                <a16:creationId xmlns:a16="http://schemas.microsoft.com/office/drawing/2014/main" id="{F83CB1EB-9EF8-A6EA-7129-F1F6E5083C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767" b="14731"/>
          <a:stretch/>
        </p:blipFill>
        <p:spPr bwMode="auto">
          <a:xfrm>
            <a:off x="7623589" y="582627"/>
            <a:ext cx="4426297" cy="1630868"/>
          </a:xfrm>
          <a:prstGeom prst="rect">
            <a:avLst/>
          </a:prstGeom>
          <a:noFill/>
          <a:extLst>
            <a:ext uri="{909E8E84-426E-40DD-AFC4-6F175D3DCCD1}">
              <a14:hiddenFill xmlns:a14="http://schemas.microsoft.com/office/drawing/2010/main">
                <a:solidFill>
                  <a:srgbClr val="FFFFFF"/>
                </a:solidFill>
              </a14:hiddenFill>
            </a:ext>
          </a:extLst>
        </p:spPr>
      </p:pic>
      <p:pic>
        <p:nvPicPr>
          <p:cNvPr id="50" name="Audio 49">
            <a:hlinkClick r:id="" action="ppaction://media"/>
            <a:extLst>
              <a:ext uri="{FF2B5EF4-FFF2-40B4-BE49-F238E27FC236}">
                <a16:creationId xmlns:a16="http://schemas.microsoft.com/office/drawing/2014/main" id="{642953EA-877F-3E41-B7F3-227895DDE9C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60459622"/>
      </p:ext>
    </p:extLst>
  </p:cSld>
  <p:clrMapOvr>
    <a:masterClrMapping/>
  </p:clrMapOvr>
  <mc:AlternateContent xmlns:mc="http://schemas.openxmlformats.org/markup-compatibility/2006">
    <mc:Choice xmlns:p14="http://schemas.microsoft.com/office/powerpoint/2010/main" Requires="p14">
      <p:transition spd="slow" p14:dur="2000" advTm="75026"/>
    </mc:Choice>
    <mc:Fallback>
      <p:transition spd="slow" advTm="75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EE2C-BA58-2E3F-9620-283417BC78B3}"/>
              </a:ext>
            </a:extLst>
          </p:cNvPr>
          <p:cNvSpPr>
            <a:spLocks noGrp="1"/>
          </p:cNvSpPr>
          <p:nvPr>
            <p:ph type="title"/>
          </p:nvPr>
        </p:nvSpPr>
        <p:spPr/>
        <p:txBody>
          <a:bodyPr/>
          <a:lstStyle/>
          <a:p>
            <a:r>
              <a:rPr lang="en-AU" dirty="0"/>
              <a:t>Article Scraping Code</a:t>
            </a:r>
          </a:p>
        </p:txBody>
      </p:sp>
      <p:graphicFrame>
        <p:nvGraphicFramePr>
          <p:cNvPr id="4" name="Content Placeholder 3">
            <a:extLst>
              <a:ext uri="{FF2B5EF4-FFF2-40B4-BE49-F238E27FC236}">
                <a16:creationId xmlns:a16="http://schemas.microsoft.com/office/drawing/2014/main" id="{D4EDFF77-EBF0-4AC5-8292-7683352BBC34}"/>
              </a:ext>
            </a:extLst>
          </p:cNvPr>
          <p:cNvGraphicFramePr>
            <a:graphicFrameLocks noGrp="1" noChangeAspect="1"/>
          </p:cNvGraphicFramePr>
          <p:nvPr>
            <p:ph idx="1"/>
            <p:extLst>
              <p:ext uri="{D42A27DB-BD31-4B8C-83A1-F6EECF244321}">
                <p14:modId xmlns:p14="http://schemas.microsoft.com/office/powerpoint/2010/main" val="3735841161"/>
              </p:ext>
            </p:extLst>
          </p:nvPr>
        </p:nvGraphicFramePr>
        <p:xfrm>
          <a:off x="3812263" y="2487612"/>
          <a:ext cx="4567473" cy="1882775"/>
        </p:xfrm>
        <a:graphic>
          <a:graphicData uri="http://schemas.openxmlformats.org/presentationml/2006/ole">
            <mc:AlternateContent xmlns:mc="http://schemas.openxmlformats.org/markup-compatibility/2006">
              <mc:Choice xmlns:v="urn:schemas-microsoft-com:vml" Requires="v">
                <p:oleObj name="Packager Shell Object" showAsIcon="1" r:id="rId2" imgW="1247866" imgH="514350" progId="Package">
                  <p:embed/>
                </p:oleObj>
              </mc:Choice>
              <mc:Fallback>
                <p:oleObj name="Packager Shell Object" showAsIcon="1" r:id="rId2" imgW="1247866" imgH="514350" progId="Package">
                  <p:embed/>
                  <p:pic>
                    <p:nvPicPr>
                      <p:cNvPr id="4" name="Content Placeholder 3">
                        <a:extLst>
                          <a:ext uri="{FF2B5EF4-FFF2-40B4-BE49-F238E27FC236}">
                            <a16:creationId xmlns:a16="http://schemas.microsoft.com/office/drawing/2014/main" id="{D4EDFF77-EBF0-4AC5-8292-7683352BBC34}"/>
                          </a:ext>
                        </a:extLst>
                      </p:cNvPr>
                      <p:cNvPicPr/>
                      <p:nvPr/>
                    </p:nvPicPr>
                    <p:blipFill>
                      <a:blip r:embed="rId3"/>
                      <a:stretch>
                        <a:fillRect/>
                      </a:stretch>
                    </p:blipFill>
                    <p:spPr>
                      <a:xfrm>
                        <a:off x="3812263" y="2487612"/>
                        <a:ext cx="4567473" cy="1882775"/>
                      </a:xfrm>
                      <a:prstGeom prst="rect">
                        <a:avLst/>
                      </a:prstGeom>
                    </p:spPr>
                  </p:pic>
                </p:oleObj>
              </mc:Fallback>
            </mc:AlternateContent>
          </a:graphicData>
        </a:graphic>
      </p:graphicFrame>
    </p:spTree>
    <p:extLst>
      <p:ext uri="{BB962C8B-B14F-4D97-AF65-F5344CB8AC3E}">
        <p14:creationId xmlns:p14="http://schemas.microsoft.com/office/powerpoint/2010/main" val="413397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F41DB-E0C0-54EE-B2D6-BAF7C4F62A92}"/>
              </a:ext>
            </a:extLst>
          </p:cNvPr>
          <p:cNvSpPr>
            <a:spLocks noGrp="1"/>
          </p:cNvSpPr>
          <p:nvPr>
            <p:ph idx="1"/>
          </p:nvPr>
        </p:nvSpPr>
        <p:spPr>
          <a:xfrm>
            <a:off x="614993" y="3508376"/>
            <a:ext cx="10738805" cy="2382520"/>
          </a:xfrm>
        </p:spPr>
        <p:txBody>
          <a:bodyPr/>
          <a:lstStyle/>
          <a:p>
            <a:r>
              <a:rPr lang="en-GB" dirty="0"/>
              <a:t>MLP Neural Networks outperformed Boosted Regression Trees in terms of accuracy</a:t>
            </a:r>
          </a:p>
          <a:p>
            <a:r>
              <a:rPr lang="en-AU" dirty="0"/>
              <a:t>Heaps of preprocessing required for tweets (improper grammar/spelling, emojis + lemmatization, stop word removal required</a:t>
            </a:r>
            <a:endParaRPr lang="en-GB" dirty="0"/>
          </a:p>
          <a:p>
            <a:r>
              <a:rPr lang="en-GB" dirty="0"/>
              <a:t>Overall Poor performance</a:t>
            </a:r>
            <a:endParaRPr lang="en-AU" dirty="0"/>
          </a:p>
          <a:p>
            <a:endParaRPr lang="en-AU" dirty="0"/>
          </a:p>
        </p:txBody>
      </p:sp>
      <p:graphicFrame>
        <p:nvGraphicFramePr>
          <p:cNvPr id="4" name="Content Placeholder 3">
            <a:extLst>
              <a:ext uri="{FF2B5EF4-FFF2-40B4-BE49-F238E27FC236}">
                <a16:creationId xmlns:a16="http://schemas.microsoft.com/office/drawing/2014/main" id="{3530CB88-9868-8296-6F96-DA51C061F2C9}"/>
              </a:ext>
            </a:extLst>
          </p:cNvPr>
          <p:cNvGraphicFramePr>
            <a:graphicFrameLocks/>
          </p:cNvGraphicFramePr>
          <p:nvPr>
            <p:extLst>
              <p:ext uri="{D42A27DB-BD31-4B8C-83A1-F6EECF244321}">
                <p14:modId xmlns:p14="http://schemas.microsoft.com/office/powerpoint/2010/main" val="3915981841"/>
              </p:ext>
            </p:extLst>
          </p:nvPr>
        </p:nvGraphicFramePr>
        <p:xfrm>
          <a:off x="234846" y="697865"/>
          <a:ext cx="11722307" cy="2651760"/>
        </p:xfrm>
        <a:graphic>
          <a:graphicData uri="http://schemas.openxmlformats.org/drawingml/2006/table">
            <a:tbl>
              <a:tblPr firstRow="1" bandRow="1">
                <a:tableStyleId>{5C22544A-7EE6-4342-B048-85BDC9FD1C3A}</a:tableStyleId>
              </a:tblPr>
              <a:tblGrid>
                <a:gridCol w="3099332">
                  <a:extLst>
                    <a:ext uri="{9D8B030D-6E8A-4147-A177-3AD203B41FA5}">
                      <a16:colId xmlns:a16="http://schemas.microsoft.com/office/drawing/2014/main" val="1211446069"/>
                    </a:ext>
                  </a:extLst>
                </a:gridCol>
                <a:gridCol w="2666385">
                  <a:extLst>
                    <a:ext uri="{9D8B030D-6E8A-4147-A177-3AD203B41FA5}">
                      <a16:colId xmlns:a16="http://schemas.microsoft.com/office/drawing/2014/main" val="2012804789"/>
                    </a:ext>
                  </a:extLst>
                </a:gridCol>
                <a:gridCol w="1645102">
                  <a:extLst>
                    <a:ext uri="{9D8B030D-6E8A-4147-A177-3AD203B41FA5}">
                      <a16:colId xmlns:a16="http://schemas.microsoft.com/office/drawing/2014/main" val="148021054"/>
                    </a:ext>
                  </a:extLst>
                </a:gridCol>
                <a:gridCol w="2155744">
                  <a:extLst>
                    <a:ext uri="{9D8B030D-6E8A-4147-A177-3AD203B41FA5}">
                      <a16:colId xmlns:a16="http://schemas.microsoft.com/office/drawing/2014/main" val="2813076824"/>
                    </a:ext>
                  </a:extLst>
                </a:gridCol>
                <a:gridCol w="2155744">
                  <a:extLst>
                    <a:ext uri="{9D8B030D-6E8A-4147-A177-3AD203B41FA5}">
                      <a16:colId xmlns:a16="http://schemas.microsoft.com/office/drawing/2014/main" val="426377397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Paper Name, Authors, 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Goal</a:t>
                      </a:r>
                    </a:p>
                  </a:txBody>
                  <a:tcPr/>
                </a:tc>
                <a:tc>
                  <a:txBody>
                    <a:bodyPr/>
                    <a:lstStyle/>
                    <a:p>
                      <a:r>
                        <a:rPr lang="en-AU" dirty="0"/>
                        <a:t>Sentiment Data Source</a:t>
                      </a:r>
                    </a:p>
                  </a:txBody>
                  <a:tcPr/>
                </a:tc>
                <a:tc>
                  <a:txBody>
                    <a:bodyPr/>
                    <a:lstStyle/>
                    <a:p>
                      <a:r>
                        <a:rPr lang="en-AU" dirty="0"/>
                        <a:t>Sentiment Analysis Method</a:t>
                      </a:r>
                    </a:p>
                  </a:txBody>
                  <a:tcPr/>
                </a:tc>
                <a:tc>
                  <a:txBody>
                    <a:bodyPr/>
                    <a:lstStyle/>
                    <a:p>
                      <a:r>
                        <a:rPr lang="en-AU" dirty="0"/>
                        <a:t>Prediction Model Method</a:t>
                      </a:r>
                    </a:p>
                  </a:txBody>
                  <a:tcPr/>
                </a:tc>
                <a:extLst>
                  <a:ext uri="{0D108BD9-81ED-4DB2-BD59-A6C34878D82A}">
                    <a16:rowId xmlns:a16="http://schemas.microsoft.com/office/drawing/2014/main" val="2670232595"/>
                  </a:ext>
                </a:extLst>
              </a:tr>
              <a:tr h="409065">
                <a:tc>
                  <a:txBody>
                    <a:bodyPr/>
                    <a:lstStyle/>
                    <a:p>
                      <a:r>
                        <a:rPr lang="en-GB" dirty="0" err="1"/>
                        <a:t>Kolasani</a:t>
                      </a:r>
                      <a:r>
                        <a:rPr lang="en-GB" dirty="0"/>
                        <a:t>, S.V. and Assaf, R. (2020) </a:t>
                      </a:r>
                      <a:r>
                        <a:rPr lang="en-GB" b="1" dirty="0"/>
                        <a:t>Predicting Stock Movement Using Sentiment Analysis of Twitter Feed with Neural Networks. Journal of Data Analysis and Information Processing</a:t>
                      </a:r>
                      <a:r>
                        <a:rPr lang="en-GB" dirty="0"/>
                        <a:t>, 8, 309-319.  </a:t>
                      </a:r>
                      <a:endParaRPr lang="en-AU" b="1" dirty="0"/>
                    </a:p>
                  </a:txBody>
                  <a:tcPr/>
                </a:tc>
                <a:tc>
                  <a:txBody>
                    <a:bodyPr/>
                    <a:lstStyle/>
                    <a:p>
                      <a:r>
                        <a:rPr lang="en-GB" dirty="0"/>
                        <a:t>predict the future movement of the United States’ stock market by </a:t>
                      </a:r>
                      <a:r>
                        <a:rPr lang="en-GB" dirty="0" err="1"/>
                        <a:t>analyzing</a:t>
                      </a:r>
                      <a:r>
                        <a:rPr lang="en-GB" dirty="0"/>
                        <a:t> the sentiment of Twitter posts related to the Stock market</a:t>
                      </a:r>
                      <a:endParaRPr lang="en-AU" b="1" dirty="0"/>
                    </a:p>
                  </a:txBody>
                  <a:tcPr/>
                </a:tc>
                <a:tc>
                  <a:txBody>
                    <a:bodyPr/>
                    <a:lstStyle/>
                    <a:p>
                      <a:r>
                        <a:rPr lang="en-GB" b="1" dirty="0"/>
                        <a:t>Tweets </a:t>
                      </a:r>
                      <a:r>
                        <a:rPr lang="en-GB" dirty="0"/>
                        <a:t>containing keywords: "stock market," "</a:t>
                      </a:r>
                      <a:r>
                        <a:rPr lang="en-GB" dirty="0" err="1"/>
                        <a:t>stocktwits</a:t>
                      </a:r>
                      <a:r>
                        <a:rPr lang="en-GB" dirty="0"/>
                        <a:t>," "AAPL"</a:t>
                      </a:r>
                      <a:endParaRPr lang="en-AU" dirty="0"/>
                    </a:p>
                  </a:txBody>
                  <a:tcPr/>
                </a:tc>
                <a:tc>
                  <a:txBody>
                    <a:bodyPr/>
                    <a:lstStyle/>
                    <a:p>
                      <a:r>
                        <a:rPr lang="en-GB" dirty="0"/>
                        <a:t>Support Vector Machines (SVM) trained on 1.6 million hand-labelled tweets from the Sentiment140 dataset</a:t>
                      </a:r>
                      <a:endParaRPr lang="en-AU" dirty="0"/>
                    </a:p>
                  </a:txBody>
                  <a:tcPr/>
                </a:tc>
                <a:tc>
                  <a:txBody>
                    <a:bodyPr/>
                    <a:lstStyle/>
                    <a:p>
                      <a:r>
                        <a:rPr lang="en-AU" dirty="0"/>
                        <a:t>Multilayer Perceptron Neural Network (MLP)</a:t>
                      </a:r>
                    </a:p>
                  </a:txBody>
                  <a:tcPr/>
                </a:tc>
                <a:extLst>
                  <a:ext uri="{0D108BD9-81ED-4DB2-BD59-A6C34878D82A}">
                    <a16:rowId xmlns:a16="http://schemas.microsoft.com/office/drawing/2014/main" val="2880349013"/>
                  </a:ext>
                </a:extLst>
              </a:tr>
            </a:tbl>
          </a:graphicData>
        </a:graphic>
      </p:graphicFrame>
      <p:sp>
        <p:nvSpPr>
          <p:cNvPr id="5" name="Title 1">
            <a:extLst>
              <a:ext uri="{FF2B5EF4-FFF2-40B4-BE49-F238E27FC236}">
                <a16:creationId xmlns:a16="http://schemas.microsoft.com/office/drawing/2014/main" id="{FD147D4D-B9FC-1C77-72E9-A835145B8DB6}"/>
              </a:ext>
            </a:extLst>
          </p:cNvPr>
          <p:cNvSpPr>
            <a:spLocks noGrp="1"/>
          </p:cNvSpPr>
          <p:nvPr>
            <p:ph type="title"/>
          </p:nvPr>
        </p:nvSpPr>
        <p:spPr>
          <a:xfrm>
            <a:off x="614994" y="217653"/>
            <a:ext cx="10738805" cy="560373"/>
          </a:xfrm>
        </p:spPr>
        <p:txBody>
          <a:bodyPr/>
          <a:lstStyle/>
          <a:p>
            <a:r>
              <a:rPr lang="en-AU" dirty="0"/>
              <a:t>Literature Overview</a:t>
            </a:r>
          </a:p>
        </p:txBody>
      </p:sp>
      <p:pic>
        <p:nvPicPr>
          <p:cNvPr id="16" name="Audio 15">
            <a:hlinkClick r:id="" action="ppaction://media"/>
            <a:extLst>
              <a:ext uri="{FF2B5EF4-FFF2-40B4-BE49-F238E27FC236}">
                <a16:creationId xmlns:a16="http://schemas.microsoft.com/office/drawing/2014/main" id="{75831CA0-8538-42C7-C64C-86DA87A15B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99152641"/>
      </p:ext>
    </p:extLst>
  </p:cSld>
  <p:clrMapOvr>
    <a:masterClrMapping/>
  </p:clrMapOvr>
  <mc:AlternateContent xmlns:mc="http://schemas.openxmlformats.org/markup-compatibility/2006">
    <mc:Choice xmlns:p14="http://schemas.microsoft.com/office/powerpoint/2010/main" Requires="p14">
      <p:transition spd="slow" p14:dur="2000" advTm="25143"/>
    </mc:Choice>
    <mc:Fallback>
      <p:transition spd="slow" advTm="25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C6B83-A6F1-44BB-D500-6EA6616DCA40}"/>
              </a:ext>
            </a:extLst>
          </p:cNvPr>
          <p:cNvSpPr>
            <a:spLocks noGrp="1"/>
          </p:cNvSpPr>
          <p:nvPr>
            <p:ph type="title"/>
          </p:nvPr>
        </p:nvSpPr>
        <p:spPr>
          <a:xfrm>
            <a:off x="614994" y="399747"/>
            <a:ext cx="10738805" cy="560373"/>
          </a:xfrm>
        </p:spPr>
        <p:txBody>
          <a:bodyPr/>
          <a:lstStyle/>
          <a:p>
            <a:r>
              <a:rPr lang="en-AU" dirty="0"/>
              <a:t>Literature Overview</a:t>
            </a:r>
          </a:p>
        </p:txBody>
      </p:sp>
      <p:graphicFrame>
        <p:nvGraphicFramePr>
          <p:cNvPr id="4" name="Content Placeholder 3">
            <a:extLst>
              <a:ext uri="{FF2B5EF4-FFF2-40B4-BE49-F238E27FC236}">
                <a16:creationId xmlns:a16="http://schemas.microsoft.com/office/drawing/2014/main" id="{00EEFCCF-5824-CFC9-5488-6698869E2A84}"/>
              </a:ext>
            </a:extLst>
          </p:cNvPr>
          <p:cNvGraphicFramePr>
            <a:graphicFrameLocks noGrp="1"/>
          </p:cNvGraphicFramePr>
          <p:nvPr>
            <p:ph idx="1"/>
            <p:extLst>
              <p:ext uri="{D42A27DB-BD31-4B8C-83A1-F6EECF244321}">
                <p14:modId xmlns:p14="http://schemas.microsoft.com/office/powerpoint/2010/main" val="3426338172"/>
              </p:ext>
            </p:extLst>
          </p:nvPr>
        </p:nvGraphicFramePr>
        <p:xfrm>
          <a:off x="299803" y="1143000"/>
          <a:ext cx="11722307" cy="1828800"/>
        </p:xfrm>
        <a:graphic>
          <a:graphicData uri="http://schemas.openxmlformats.org/drawingml/2006/table">
            <a:tbl>
              <a:tblPr firstRow="1" bandRow="1">
                <a:tableStyleId>{5C22544A-7EE6-4342-B048-85BDC9FD1C3A}</a:tableStyleId>
              </a:tblPr>
              <a:tblGrid>
                <a:gridCol w="3099332">
                  <a:extLst>
                    <a:ext uri="{9D8B030D-6E8A-4147-A177-3AD203B41FA5}">
                      <a16:colId xmlns:a16="http://schemas.microsoft.com/office/drawing/2014/main" val="1211446069"/>
                    </a:ext>
                  </a:extLst>
                </a:gridCol>
                <a:gridCol w="2701862">
                  <a:extLst>
                    <a:ext uri="{9D8B030D-6E8A-4147-A177-3AD203B41FA5}">
                      <a16:colId xmlns:a16="http://schemas.microsoft.com/office/drawing/2014/main" val="2012804789"/>
                    </a:ext>
                  </a:extLst>
                </a:gridCol>
                <a:gridCol w="1609625">
                  <a:extLst>
                    <a:ext uri="{9D8B030D-6E8A-4147-A177-3AD203B41FA5}">
                      <a16:colId xmlns:a16="http://schemas.microsoft.com/office/drawing/2014/main" val="148021054"/>
                    </a:ext>
                  </a:extLst>
                </a:gridCol>
                <a:gridCol w="2155744">
                  <a:extLst>
                    <a:ext uri="{9D8B030D-6E8A-4147-A177-3AD203B41FA5}">
                      <a16:colId xmlns:a16="http://schemas.microsoft.com/office/drawing/2014/main" val="2813076824"/>
                    </a:ext>
                  </a:extLst>
                </a:gridCol>
                <a:gridCol w="2155744">
                  <a:extLst>
                    <a:ext uri="{9D8B030D-6E8A-4147-A177-3AD203B41FA5}">
                      <a16:colId xmlns:a16="http://schemas.microsoft.com/office/drawing/2014/main" val="426377397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Paper Name, Authors, 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Goal</a:t>
                      </a:r>
                    </a:p>
                  </a:txBody>
                  <a:tcPr/>
                </a:tc>
                <a:tc>
                  <a:txBody>
                    <a:bodyPr/>
                    <a:lstStyle/>
                    <a:p>
                      <a:r>
                        <a:rPr lang="en-AU" dirty="0"/>
                        <a:t>Sentiment Data Source</a:t>
                      </a:r>
                    </a:p>
                  </a:txBody>
                  <a:tcPr/>
                </a:tc>
                <a:tc>
                  <a:txBody>
                    <a:bodyPr/>
                    <a:lstStyle/>
                    <a:p>
                      <a:r>
                        <a:rPr lang="en-AU" dirty="0"/>
                        <a:t>Sentiment Analysis Method</a:t>
                      </a:r>
                    </a:p>
                  </a:txBody>
                  <a:tcPr/>
                </a:tc>
                <a:tc>
                  <a:txBody>
                    <a:bodyPr/>
                    <a:lstStyle/>
                    <a:p>
                      <a:r>
                        <a:rPr lang="en-AU" dirty="0"/>
                        <a:t>Prediction Model Method</a:t>
                      </a:r>
                    </a:p>
                  </a:txBody>
                  <a:tcPr/>
                </a:tc>
                <a:extLst>
                  <a:ext uri="{0D108BD9-81ED-4DB2-BD59-A6C34878D82A}">
                    <a16:rowId xmlns:a16="http://schemas.microsoft.com/office/drawing/2014/main" val="2670232595"/>
                  </a:ext>
                </a:extLst>
              </a:tr>
              <a:tr h="370840">
                <a:tc>
                  <a:txBody>
                    <a:bodyPr/>
                    <a:lstStyle/>
                    <a:p>
                      <a:r>
                        <a:rPr lang="en-GB" dirty="0"/>
                        <a:t>Heiden, A., &amp; </a:t>
                      </a:r>
                      <a:r>
                        <a:rPr lang="en-GB" dirty="0" err="1"/>
                        <a:t>Parpinell</a:t>
                      </a:r>
                      <a:r>
                        <a:rPr lang="en-GB" dirty="0"/>
                        <a:t>, R. S. (2021). </a:t>
                      </a:r>
                      <a:r>
                        <a:rPr lang="en-GB" b="1" dirty="0"/>
                        <a:t>Applying LSTM for stock price prediction with sentiment analysis.</a:t>
                      </a:r>
                      <a:endParaRPr lang="en-AU" b="1" dirty="0"/>
                    </a:p>
                  </a:txBody>
                  <a:tcPr/>
                </a:tc>
                <a:tc>
                  <a:txBody>
                    <a:bodyPr/>
                    <a:lstStyle/>
                    <a:p>
                      <a:r>
                        <a:rPr lang="en-GB" dirty="0"/>
                        <a:t>Predict stock prices of the businesses in the</a:t>
                      </a:r>
                    </a:p>
                    <a:p>
                      <a:r>
                        <a:rPr lang="en-GB" dirty="0"/>
                        <a:t>Top 10 of the S&amp;P 500 index</a:t>
                      </a:r>
                      <a:endParaRPr lang="en-AU" b="1" dirty="0"/>
                    </a:p>
                  </a:txBody>
                  <a:tcPr/>
                </a:tc>
                <a:tc>
                  <a:txBody>
                    <a:bodyPr/>
                    <a:lstStyle/>
                    <a:p>
                      <a:r>
                        <a:rPr lang="en-AU" dirty="0"/>
                        <a:t>New York Times </a:t>
                      </a:r>
                      <a:r>
                        <a:rPr lang="en-AU" b="1" dirty="0"/>
                        <a:t>newspaper</a:t>
                      </a:r>
                    </a:p>
                  </a:txBody>
                  <a:tcPr/>
                </a:tc>
                <a:tc>
                  <a:txBody>
                    <a:bodyPr/>
                    <a:lstStyle/>
                    <a:p>
                      <a:r>
                        <a:rPr lang="en-GB" dirty="0"/>
                        <a:t>Valence Aware Dictionary for Sentiment Reasoning (VADER)</a:t>
                      </a:r>
                      <a:endParaRPr lang="en-AU" dirty="0"/>
                    </a:p>
                  </a:txBody>
                  <a:tcPr/>
                </a:tc>
                <a:tc>
                  <a:txBody>
                    <a:bodyPr/>
                    <a:lstStyle/>
                    <a:p>
                      <a:r>
                        <a:rPr lang="en-AU" dirty="0"/>
                        <a:t>Long Short-Term Memory (LSTM)</a:t>
                      </a:r>
                    </a:p>
                  </a:txBody>
                  <a:tcPr/>
                </a:tc>
                <a:extLst>
                  <a:ext uri="{0D108BD9-81ED-4DB2-BD59-A6C34878D82A}">
                    <a16:rowId xmlns:a16="http://schemas.microsoft.com/office/drawing/2014/main" val="4235553069"/>
                  </a:ext>
                </a:extLst>
              </a:tr>
            </a:tbl>
          </a:graphicData>
        </a:graphic>
      </p:graphicFrame>
      <p:sp>
        <p:nvSpPr>
          <p:cNvPr id="5" name="Content Placeholder 2">
            <a:extLst>
              <a:ext uri="{FF2B5EF4-FFF2-40B4-BE49-F238E27FC236}">
                <a16:creationId xmlns:a16="http://schemas.microsoft.com/office/drawing/2014/main" id="{F9CF132E-DB32-5409-B03C-065AB33ACF14}"/>
              </a:ext>
            </a:extLst>
          </p:cNvPr>
          <p:cNvSpPr txBox="1">
            <a:spLocks/>
          </p:cNvSpPr>
          <p:nvPr/>
        </p:nvSpPr>
        <p:spPr>
          <a:xfrm>
            <a:off x="614993" y="3429000"/>
            <a:ext cx="9987417" cy="181482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b="0" i="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800" dirty="0">
                <a:effectLst/>
                <a:latin typeface="Calibri" panose="020F0502020204030204" pitchFamily="34" charset="0"/>
              </a:rPr>
              <a:t>The VADER sentiment analysis model does not require a large database to achieve high accuracy</a:t>
            </a:r>
          </a:p>
          <a:p>
            <a:r>
              <a:rPr lang="en-GB" dirty="0"/>
              <a:t>previous price is a crucial element to predict the price in the future, which is why LSTM was used</a:t>
            </a:r>
            <a:endParaRPr lang="en-AU" sz="2800" dirty="0">
              <a:effectLst/>
              <a:latin typeface="Calibri" panose="020F0502020204030204" pitchFamily="34" charset="0"/>
            </a:endParaRPr>
          </a:p>
          <a:p>
            <a:r>
              <a:rPr lang="en-GB" sz="2800" dirty="0">
                <a:effectLst/>
                <a:latin typeface="Calibri" panose="020F0502020204030204" pitchFamily="34" charset="0"/>
              </a:rPr>
              <a:t>The results show </a:t>
            </a:r>
            <a:r>
              <a:rPr lang="en-GB" sz="2800" b="1" dirty="0">
                <a:effectLst/>
                <a:latin typeface="Calibri" panose="020F0502020204030204" pitchFamily="34" charset="0"/>
              </a:rPr>
              <a:t>clear superiority of the model using sentiments</a:t>
            </a:r>
            <a:r>
              <a:rPr lang="en-GB" sz="2800" dirty="0">
                <a:effectLst/>
                <a:latin typeface="Calibri" panose="020F0502020204030204" pitchFamily="34" charset="0"/>
              </a:rPr>
              <a:t> as a feature, having a better performance for all stocks analysed</a:t>
            </a:r>
            <a:endParaRPr lang="en-AU" sz="2800" dirty="0">
              <a:effectLst/>
              <a:latin typeface="Calibri" panose="020F0502020204030204" pitchFamily="34" charset="0"/>
            </a:endParaRPr>
          </a:p>
          <a:p>
            <a:endParaRPr lang="en-AU" dirty="0"/>
          </a:p>
        </p:txBody>
      </p:sp>
      <p:pic>
        <p:nvPicPr>
          <p:cNvPr id="9" name="Audio 8">
            <a:hlinkClick r:id="" action="ppaction://media"/>
            <a:extLst>
              <a:ext uri="{FF2B5EF4-FFF2-40B4-BE49-F238E27FC236}">
                <a16:creationId xmlns:a16="http://schemas.microsoft.com/office/drawing/2014/main" id="{865FFF74-F54D-C49C-87C2-F915D9B991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3792966"/>
      </p:ext>
    </p:extLst>
  </p:cSld>
  <p:clrMapOvr>
    <a:masterClrMapping/>
  </p:clrMapOvr>
  <mc:AlternateContent xmlns:mc="http://schemas.openxmlformats.org/markup-compatibility/2006">
    <mc:Choice xmlns:p14="http://schemas.microsoft.com/office/powerpoint/2010/main" Requires="p14">
      <p:transition spd="slow" p14:dur="2000" advTm="44021"/>
    </mc:Choice>
    <mc:Fallback>
      <p:transition spd="slow" advTm="44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BAC0A-390A-AD3C-FEA6-8C2E87C85AD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54E93A9-FA44-FCA3-90BD-DD02718C6F60}"/>
              </a:ext>
            </a:extLst>
          </p:cNvPr>
          <p:cNvPicPr>
            <a:picLocks noChangeAspect="1"/>
          </p:cNvPicPr>
          <p:nvPr/>
        </p:nvPicPr>
        <p:blipFill>
          <a:blip r:embed="rId5"/>
          <a:stretch>
            <a:fillRect/>
          </a:stretch>
        </p:blipFill>
        <p:spPr>
          <a:xfrm>
            <a:off x="5984397" y="2960902"/>
            <a:ext cx="6294779" cy="4049113"/>
          </a:xfrm>
          <a:prstGeom prst="rect">
            <a:avLst/>
          </a:prstGeom>
        </p:spPr>
      </p:pic>
      <p:pic>
        <p:nvPicPr>
          <p:cNvPr id="5" name="Picture 4">
            <a:extLst>
              <a:ext uri="{FF2B5EF4-FFF2-40B4-BE49-F238E27FC236}">
                <a16:creationId xmlns:a16="http://schemas.microsoft.com/office/drawing/2014/main" id="{FE0C982F-1483-FB98-5FBC-42EBEC66FD1F}"/>
              </a:ext>
            </a:extLst>
          </p:cNvPr>
          <p:cNvPicPr>
            <a:picLocks noChangeAspect="1"/>
          </p:cNvPicPr>
          <p:nvPr/>
        </p:nvPicPr>
        <p:blipFill>
          <a:blip r:embed="rId6"/>
          <a:stretch>
            <a:fillRect/>
          </a:stretch>
        </p:blipFill>
        <p:spPr>
          <a:xfrm>
            <a:off x="528320" y="2960902"/>
            <a:ext cx="6044577" cy="3897098"/>
          </a:xfrm>
          <a:prstGeom prst="rect">
            <a:avLst/>
          </a:prstGeom>
        </p:spPr>
      </p:pic>
      <p:sp>
        <p:nvSpPr>
          <p:cNvPr id="2" name="Title 1">
            <a:extLst>
              <a:ext uri="{FF2B5EF4-FFF2-40B4-BE49-F238E27FC236}">
                <a16:creationId xmlns:a16="http://schemas.microsoft.com/office/drawing/2014/main" id="{D0D20DB3-D114-3A0F-C5D6-B36051FD1CE5}"/>
              </a:ext>
            </a:extLst>
          </p:cNvPr>
          <p:cNvSpPr>
            <a:spLocks noGrp="1"/>
          </p:cNvSpPr>
          <p:nvPr>
            <p:ph type="title"/>
          </p:nvPr>
        </p:nvSpPr>
        <p:spPr/>
        <p:txBody>
          <a:bodyPr/>
          <a:lstStyle/>
          <a:p>
            <a:r>
              <a:rPr lang="en-GB" dirty="0"/>
              <a:t>Potential Sources of Data</a:t>
            </a:r>
            <a:endParaRPr lang="en-AU" dirty="0"/>
          </a:p>
        </p:txBody>
      </p:sp>
      <p:sp>
        <p:nvSpPr>
          <p:cNvPr id="3" name="Content Placeholder 2">
            <a:extLst>
              <a:ext uri="{FF2B5EF4-FFF2-40B4-BE49-F238E27FC236}">
                <a16:creationId xmlns:a16="http://schemas.microsoft.com/office/drawing/2014/main" id="{7AC216F4-2226-142A-0CF4-9BD812D66526}"/>
              </a:ext>
            </a:extLst>
          </p:cNvPr>
          <p:cNvSpPr>
            <a:spLocks noGrp="1"/>
          </p:cNvSpPr>
          <p:nvPr>
            <p:ph idx="1"/>
          </p:nvPr>
        </p:nvSpPr>
        <p:spPr>
          <a:xfrm>
            <a:off x="614994" y="1136657"/>
            <a:ext cx="10738805" cy="2527750"/>
          </a:xfrm>
        </p:spPr>
        <p:txBody>
          <a:bodyPr/>
          <a:lstStyle/>
          <a:p>
            <a:pPr lvl="1"/>
            <a:r>
              <a:rPr lang="en-GB" dirty="0" err="1"/>
              <a:t>Asx</a:t>
            </a:r>
            <a:r>
              <a:rPr lang="en-GB" dirty="0"/>
              <a:t> announcements </a:t>
            </a:r>
            <a:r>
              <a:rPr lang="en-AU" dirty="0"/>
              <a:t>(</a:t>
            </a:r>
            <a:r>
              <a:rPr lang="en-AU" dirty="0">
                <a:hlinkClick r:id="rId7"/>
              </a:rPr>
              <a:t>Australian Securities Exchange, n.d.</a:t>
            </a:r>
            <a:r>
              <a:rPr lang="en-AU" dirty="0"/>
              <a:t>)</a:t>
            </a:r>
            <a:endParaRPr lang="en-GB" dirty="0"/>
          </a:p>
          <a:p>
            <a:pPr lvl="2"/>
            <a:r>
              <a:rPr lang="en-GB" dirty="0"/>
              <a:t>Are as objective as you can get, but really hard to interpret</a:t>
            </a:r>
          </a:p>
          <a:p>
            <a:pPr lvl="2"/>
            <a:r>
              <a:rPr lang="en-GB" dirty="0"/>
              <a:t>Right at the source </a:t>
            </a:r>
          </a:p>
          <a:p>
            <a:pPr lvl="2"/>
            <a:r>
              <a:rPr lang="en-GB" dirty="0"/>
              <a:t>Pdf format (not conducive for scraping)</a:t>
            </a:r>
          </a:p>
          <a:p>
            <a:pPr lvl="2"/>
            <a:r>
              <a:rPr lang="en-GB" dirty="0">
                <a:solidFill>
                  <a:srgbClr val="FF0000"/>
                </a:solidFill>
              </a:rPr>
              <a:t>Scraping announcements is in breach of the terms of service. No go.</a:t>
            </a:r>
          </a:p>
          <a:p>
            <a:pPr lvl="3"/>
            <a:endParaRPr lang="en-GB" dirty="0"/>
          </a:p>
          <a:p>
            <a:pPr lvl="2"/>
            <a:endParaRPr lang="en-GB" dirty="0"/>
          </a:p>
          <a:p>
            <a:pPr lvl="1"/>
            <a:endParaRPr lang="en-AU" dirty="0"/>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1A93872B-5FA2-50C7-9429-0B7E47F63B5B}"/>
                  </a:ext>
                </a:extLst>
              </p14:cNvPr>
              <p14:cNvContentPartPr/>
              <p14:nvPr/>
            </p14:nvContentPartPr>
            <p14:xfrm>
              <a:off x="4062174" y="3345083"/>
              <a:ext cx="4248447" cy="603214"/>
            </p14:xfrm>
          </p:contentPart>
        </mc:Choice>
        <mc:Fallback xmlns="">
          <p:pic>
            <p:nvPicPr>
              <p:cNvPr id="10" name="Ink 9">
                <a:extLst>
                  <a:ext uri="{FF2B5EF4-FFF2-40B4-BE49-F238E27FC236}">
                    <a16:creationId xmlns:a16="http://schemas.microsoft.com/office/drawing/2014/main" id="{1A93872B-5FA2-50C7-9429-0B7E47F63B5B}"/>
                  </a:ext>
                </a:extLst>
              </p:cNvPr>
              <p:cNvPicPr/>
              <p:nvPr/>
            </p:nvPicPr>
            <p:blipFill>
              <a:blip r:embed="rId9"/>
              <a:stretch>
                <a:fillRect/>
              </a:stretch>
            </p:blipFill>
            <p:spPr>
              <a:xfrm>
                <a:off x="4029053" y="3311971"/>
                <a:ext cx="4314688" cy="66943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DB9B99D-A194-9A4C-CF34-DAABF452FFE6}"/>
                  </a:ext>
                </a:extLst>
              </p14:cNvPr>
              <p14:cNvContentPartPr/>
              <p14:nvPr/>
            </p14:nvContentPartPr>
            <p14:xfrm>
              <a:off x="4062175" y="4100311"/>
              <a:ext cx="4248447" cy="2909703"/>
            </p14:xfrm>
          </p:contentPart>
        </mc:Choice>
        <mc:Fallback xmlns="">
          <p:pic>
            <p:nvPicPr>
              <p:cNvPr id="12" name="Ink 11">
                <a:extLst>
                  <a:ext uri="{FF2B5EF4-FFF2-40B4-BE49-F238E27FC236}">
                    <a16:creationId xmlns:a16="http://schemas.microsoft.com/office/drawing/2014/main" id="{5DB9B99D-A194-9A4C-CF34-DAABF452FFE6}"/>
                  </a:ext>
                </a:extLst>
              </p:cNvPr>
              <p:cNvPicPr/>
              <p:nvPr/>
            </p:nvPicPr>
            <p:blipFill>
              <a:blip r:embed="rId11"/>
              <a:stretch>
                <a:fillRect/>
              </a:stretch>
            </p:blipFill>
            <p:spPr>
              <a:xfrm>
                <a:off x="4029052" y="4066833"/>
                <a:ext cx="4314694" cy="2975939"/>
              </a:xfrm>
              <a:prstGeom prst="rect">
                <a:avLst/>
              </a:prstGeom>
            </p:spPr>
          </p:pic>
        </mc:Fallback>
      </mc:AlternateContent>
      <p:sp>
        <p:nvSpPr>
          <p:cNvPr id="13" name="Oval 12">
            <a:extLst>
              <a:ext uri="{FF2B5EF4-FFF2-40B4-BE49-F238E27FC236}">
                <a16:creationId xmlns:a16="http://schemas.microsoft.com/office/drawing/2014/main" id="{BEF5309F-C7C4-0288-2529-A47EF7E2252A}"/>
              </a:ext>
            </a:extLst>
          </p:cNvPr>
          <p:cNvSpPr/>
          <p:nvPr/>
        </p:nvSpPr>
        <p:spPr>
          <a:xfrm>
            <a:off x="2941220" y="3840472"/>
            <a:ext cx="1120956" cy="359811"/>
          </a:xfrm>
          <a:prstGeom prst="ellipse">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Audio 18">
            <a:hlinkClick r:id="" action="ppaction://media"/>
            <a:extLst>
              <a:ext uri="{FF2B5EF4-FFF2-40B4-BE49-F238E27FC236}">
                <a16:creationId xmlns:a16="http://schemas.microsoft.com/office/drawing/2014/main" id="{86136D42-D5A3-117E-37BE-CD2B053DD02A}"/>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83694852"/>
      </p:ext>
    </p:extLst>
  </p:cSld>
  <p:clrMapOvr>
    <a:masterClrMapping/>
  </p:clrMapOvr>
  <mc:AlternateContent xmlns:mc="http://schemas.openxmlformats.org/markup-compatibility/2006">
    <mc:Choice xmlns:p14="http://schemas.microsoft.com/office/powerpoint/2010/main" Requires="p14">
      <p:transition spd="slow" p14:dur="2000" advTm="18598"/>
    </mc:Choice>
    <mc:Fallback>
      <p:transition spd="slow" advTm="18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36E1-3C71-A42D-DC4F-5B7C1E624507}"/>
              </a:ext>
            </a:extLst>
          </p:cNvPr>
          <p:cNvSpPr>
            <a:spLocks noGrp="1"/>
          </p:cNvSpPr>
          <p:nvPr>
            <p:ph type="title"/>
          </p:nvPr>
        </p:nvSpPr>
        <p:spPr/>
        <p:txBody>
          <a:bodyPr/>
          <a:lstStyle/>
          <a:p>
            <a:r>
              <a:rPr lang="en-GB" dirty="0"/>
              <a:t>Potential Sources of Data</a:t>
            </a:r>
            <a:endParaRPr lang="en-AU" dirty="0"/>
          </a:p>
        </p:txBody>
      </p:sp>
      <p:sp>
        <p:nvSpPr>
          <p:cNvPr id="3" name="Content Placeholder 2">
            <a:extLst>
              <a:ext uri="{FF2B5EF4-FFF2-40B4-BE49-F238E27FC236}">
                <a16:creationId xmlns:a16="http://schemas.microsoft.com/office/drawing/2014/main" id="{CBE1873E-16FB-2E1A-B1D7-97C16368A407}"/>
              </a:ext>
            </a:extLst>
          </p:cNvPr>
          <p:cNvSpPr>
            <a:spLocks noGrp="1"/>
          </p:cNvSpPr>
          <p:nvPr>
            <p:ph idx="1"/>
          </p:nvPr>
        </p:nvSpPr>
        <p:spPr>
          <a:xfrm>
            <a:off x="614995" y="2024314"/>
            <a:ext cx="4195489" cy="4251059"/>
          </a:xfrm>
        </p:spPr>
        <p:txBody>
          <a:bodyPr/>
          <a:lstStyle/>
          <a:p>
            <a:pPr lvl="1"/>
            <a:r>
              <a:rPr lang="en-GB" dirty="0"/>
              <a:t>Social Media </a:t>
            </a:r>
          </a:p>
          <a:p>
            <a:pPr lvl="2"/>
            <a:r>
              <a:rPr lang="en-GB" dirty="0"/>
              <a:t>Easy for users to post, so users can quickly react to news events</a:t>
            </a:r>
          </a:p>
          <a:p>
            <a:pPr lvl="2"/>
            <a:r>
              <a:rPr lang="en-GB" dirty="0"/>
              <a:t>Less factual</a:t>
            </a:r>
          </a:p>
          <a:p>
            <a:pPr lvl="2"/>
            <a:r>
              <a:rPr lang="en-GB" dirty="0"/>
              <a:t>Quantity of posts</a:t>
            </a:r>
          </a:p>
          <a:p>
            <a:pPr lvl="2"/>
            <a:r>
              <a:rPr lang="en-GB" dirty="0"/>
              <a:t>More emotional, easier to gauge sentiment</a:t>
            </a:r>
          </a:p>
          <a:p>
            <a:pPr marL="914400" lvl="2" indent="0">
              <a:buNone/>
            </a:pPr>
            <a:endParaRPr lang="en-GB" dirty="0"/>
          </a:p>
          <a:p>
            <a:pPr marL="914400" lvl="2" indent="0">
              <a:buNone/>
            </a:pPr>
            <a:endParaRPr lang="en-GB" dirty="0"/>
          </a:p>
          <a:p>
            <a:endParaRPr lang="en-AU" dirty="0"/>
          </a:p>
        </p:txBody>
      </p:sp>
      <p:pic>
        <p:nvPicPr>
          <p:cNvPr id="5" name="Picture 4">
            <a:extLst>
              <a:ext uri="{FF2B5EF4-FFF2-40B4-BE49-F238E27FC236}">
                <a16:creationId xmlns:a16="http://schemas.microsoft.com/office/drawing/2014/main" id="{E1B06EE6-1384-DCAC-7175-10A7DB52498A}"/>
              </a:ext>
            </a:extLst>
          </p:cNvPr>
          <p:cNvPicPr>
            <a:picLocks noChangeAspect="1"/>
          </p:cNvPicPr>
          <p:nvPr/>
        </p:nvPicPr>
        <p:blipFill>
          <a:blip r:embed="rId5"/>
          <a:stretch>
            <a:fillRect/>
          </a:stretch>
        </p:blipFill>
        <p:spPr>
          <a:xfrm>
            <a:off x="5331635" y="1303470"/>
            <a:ext cx="5501013" cy="4373879"/>
          </a:xfrm>
          <a:prstGeom prst="rect">
            <a:avLst/>
          </a:prstGeom>
        </p:spPr>
      </p:pic>
      <p:sp>
        <p:nvSpPr>
          <p:cNvPr id="6" name="Content Placeholder 2">
            <a:extLst>
              <a:ext uri="{FF2B5EF4-FFF2-40B4-BE49-F238E27FC236}">
                <a16:creationId xmlns:a16="http://schemas.microsoft.com/office/drawing/2014/main" id="{5A930FCE-EFB4-BE29-0305-02CB8124ACD8}"/>
              </a:ext>
            </a:extLst>
          </p:cNvPr>
          <p:cNvSpPr txBox="1">
            <a:spLocks/>
          </p:cNvSpPr>
          <p:nvPr/>
        </p:nvSpPr>
        <p:spPr>
          <a:xfrm>
            <a:off x="9022080" y="918290"/>
            <a:ext cx="3037840" cy="38518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b="0" i="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dirty="0"/>
              <a:t>(</a:t>
            </a:r>
            <a:r>
              <a:rPr lang="en-GB" dirty="0">
                <a:hlinkClick r:id="rId6"/>
              </a:rPr>
              <a:t>X, 2025</a:t>
            </a:r>
            <a:r>
              <a:rPr lang="en-GB" dirty="0"/>
              <a:t>)</a:t>
            </a:r>
            <a:endParaRPr lang="en-AU" dirty="0"/>
          </a:p>
        </p:txBody>
      </p:sp>
      <p:pic>
        <p:nvPicPr>
          <p:cNvPr id="23" name="Audio 22">
            <a:hlinkClick r:id="" action="ppaction://media"/>
            <a:extLst>
              <a:ext uri="{FF2B5EF4-FFF2-40B4-BE49-F238E27FC236}">
                <a16:creationId xmlns:a16="http://schemas.microsoft.com/office/drawing/2014/main" id="{764CDCB8-5A6F-C9BE-9489-28D499ABC81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1532888"/>
      </p:ext>
    </p:extLst>
  </p:cSld>
  <p:clrMapOvr>
    <a:masterClrMapping/>
  </p:clrMapOvr>
  <mc:AlternateContent xmlns:mc="http://schemas.openxmlformats.org/markup-compatibility/2006">
    <mc:Choice xmlns:p14="http://schemas.microsoft.com/office/powerpoint/2010/main" Requires="p14">
      <p:transition spd="slow" p14:dur="2000" advTm="21959"/>
    </mc:Choice>
    <mc:Fallback>
      <p:transition spd="slow" advTm="21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80559-39B8-EAB4-987A-1B448E80770D}"/>
              </a:ext>
            </a:extLst>
          </p:cNvPr>
          <p:cNvSpPr>
            <a:spLocks noGrp="1"/>
          </p:cNvSpPr>
          <p:nvPr>
            <p:ph type="title"/>
          </p:nvPr>
        </p:nvSpPr>
        <p:spPr/>
        <p:txBody>
          <a:bodyPr/>
          <a:lstStyle/>
          <a:p>
            <a:r>
              <a:rPr lang="en-AU" dirty="0"/>
              <a:t>Potential Sources of Data</a:t>
            </a:r>
          </a:p>
        </p:txBody>
      </p:sp>
      <p:sp>
        <p:nvSpPr>
          <p:cNvPr id="3" name="Content Placeholder 2">
            <a:extLst>
              <a:ext uri="{FF2B5EF4-FFF2-40B4-BE49-F238E27FC236}">
                <a16:creationId xmlns:a16="http://schemas.microsoft.com/office/drawing/2014/main" id="{7A406BEE-08D2-7601-0BC1-D3D27ACAB4E4}"/>
              </a:ext>
            </a:extLst>
          </p:cNvPr>
          <p:cNvSpPr>
            <a:spLocks noGrp="1"/>
          </p:cNvSpPr>
          <p:nvPr>
            <p:ph idx="1"/>
          </p:nvPr>
        </p:nvSpPr>
        <p:spPr>
          <a:xfrm>
            <a:off x="270222" y="1905450"/>
            <a:ext cx="4859830" cy="4251059"/>
          </a:xfrm>
        </p:spPr>
        <p:txBody>
          <a:bodyPr/>
          <a:lstStyle/>
          <a:p>
            <a:pPr lvl="2"/>
            <a:r>
              <a:rPr lang="en-GB" dirty="0"/>
              <a:t>Curated reports</a:t>
            </a:r>
          </a:p>
          <a:p>
            <a:pPr lvl="3"/>
            <a:r>
              <a:rPr lang="en-GB" dirty="0"/>
              <a:t>Have more factual information (more reliable) </a:t>
            </a:r>
            <a:r>
              <a:rPr lang="en-AU" dirty="0"/>
              <a:t>(Heiden &amp; </a:t>
            </a:r>
            <a:r>
              <a:rPr lang="en-AU" dirty="0" err="1"/>
              <a:t>Parpinell</a:t>
            </a:r>
            <a:r>
              <a:rPr lang="en-AU" dirty="0"/>
              <a:t>, 2021)</a:t>
            </a:r>
          </a:p>
          <a:p>
            <a:pPr lvl="2"/>
            <a:r>
              <a:rPr lang="en-AU" dirty="0"/>
              <a:t>Medium Length ~ 500-1000 words</a:t>
            </a:r>
          </a:p>
          <a:p>
            <a:pPr lvl="2"/>
            <a:r>
              <a:rPr lang="en-AU" dirty="0"/>
              <a:t>Less frequent than social media posts</a:t>
            </a:r>
          </a:p>
          <a:p>
            <a:pPr lvl="2"/>
            <a:r>
              <a:rPr lang="en-AU" dirty="0"/>
              <a:t>Finance news sites generally dislike web scraping and automation</a:t>
            </a:r>
          </a:p>
          <a:p>
            <a:pPr lvl="2"/>
            <a:endParaRPr lang="en-GB" dirty="0"/>
          </a:p>
          <a:p>
            <a:pPr lvl="3"/>
            <a:endParaRPr lang="en-GB" dirty="0"/>
          </a:p>
          <a:p>
            <a:pPr lvl="3"/>
            <a:endParaRPr lang="en-GB" dirty="0"/>
          </a:p>
          <a:p>
            <a:endParaRPr lang="en-AU" dirty="0"/>
          </a:p>
        </p:txBody>
      </p:sp>
      <p:pic>
        <p:nvPicPr>
          <p:cNvPr id="5" name="Picture 4">
            <a:extLst>
              <a:ext uri="{FF2B5EF4-FFF2-40B4-BE49-F238E27FC236}">
                <a16:creationId xmlns:a16="http://schemas.microsoft.com/office/drawing/2014/main" id="{DCB88311-1808-7989-CB0B-EE51DE37A2D0}"/>
              </a:ext>
            </a:extLst>
          </p:cNvPr>
          <p:cNvPicPr>
            <a:picLocks noChangeAspect="1"/>
          </p:cNvPicPr>
          <p:nvPr/>
        </p:nvPicPr>
        <p:blipFill>
          <a:blip r:embed="rId5"/>
          <a:stretch>
            <a:fillRect/>
          </a:stretch>
        </p:blipFill>
        <p:spPr>
          <a:xfrm>
            <a:off x="5848292" y="1203960"/>
            <a:ext cx="6343708" cy="5654040"/>
          </a:xfrm>
          <a:prstGeom prst="rect">
            <a:avLst/>
          </a:prstGeom>
        </p:spPr>
      </p:pic>
      <p:sp>
        <p:nvSpPr>
          <p:cNvPr id="8" name="Content Placeholder 2">
            <a:extLst>
              <a:ext uri="{FF2B5EF4-FFF2-40B4-BE49-F238E27FC236}">
                <a16:creationId xmlns:a16="http://schemas.microsoft.com/office/drawing/2014/main" id="{26F5D790-F6D6-3C76-94A6-8EAA230079B3}"/>
              </a:ext>
            </a:extLst>
          </p:cNvPr>
          <p:cNvSpPr txBox="1">
            <a:spLocks/>
          </p:cNvSpPr>
          <p:nvPr/>
        </p:nvSpPr>
        <p:spPr>
          <a:xfrm>
            <a:off x="8510859" y="750539"/>
            <a:ext cx="3839329" cy="38611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b="0" i="0" kern="1200">
                <a:solidFill>
                  <a:schemeClr val="tx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000" dirty="0"/>
              <a:t>(Sun K, for Market Index, 2025)</a:t>
            </a:r>
          </a:p>
        </p:txBody>
      </p:sp>
      <p:pic>
        <p:nvPicPr>
          <p:cNvPr id="7" name="Audio 6">
            <a:hlinkClick r:id="" action="ppaction://media"/>
            <a:extLst>
              <a:ext uri="{FF2B5EF4-FFF2-40B4-BE49-F238E27FC236}">
                <a16:creationId xmlns:a16="http://schemas.microsoft.com/office/drawing/2014/main" id="{E916BAEF-3F38-7926-82FB-2261FA4C402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4000958"/>
      </p:ext>
    </p:extLst>
  </p:cSld>
  <p:clrMapOvr>
    <a:masterClrMapping/>
  </p:clrMapOvr>
  <mc:AlternateContent xmlns:mc="http://schemas.openxmlformats.org/markup-compatibility/2006">
    <mc:Choice xmlns:p14="http://schemas.microsoft.com/office/powerpoint/2010/main" Requires="p14">
      <p:transition spd="slow" p14:dur="2000" advTm="57898"/>
    </mc:Choice>
    <mc:Fallback>
      <p:transition spd="slow" advTm="57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4938" x="12158663" y="3324225"/>
          <p14:tracePt t="24940" x="12141200" y="3332163"/>
          <p14:tracePt t="24940" x="12133263" y="3340100"/>
          <p14:tracePt t="24943" x="12107863" y="3357563"/>
          <p14:tracePt t="24944" x="12091988" y="3365500"/>
          <p14:tracePt t="24945" x="12082463" y="3382963"/>
          <p14:tracePt t="24946" x="12066588" y="3382963"/>
          <p14:tracePt t="24952" x="11990388" y="3433763"/>
          <p14:tracePt t="24953" x="11982450" y="3441700"/>
          <p14:tracePt t="24954" x="11964988" y="3449638"/>
          <p14:tracePt t="24955" x="11957050" y="3459163"/>
          <p14:tracePt t="24956" x="11939588" y="3467100"/>
          <p14:tracePt t="24958" x="11931650" y="3482975"/>
          <p14:tracePt t="24959" x="11923713" y="3492500"/>
          <p14:tracePt t="24961" x="11890375" y="3508375"/>
          <p14:tracePt t="24962" x="11872913" y="3517900"/>
          <p14:tracePt t="24963" x="11864975" y="3533775"/>
          <p14:tracePt t="24964" x="11847513" y="3533775"/>
          <p14:tracePt t="24972" x="11763375" y="3600450"/>
          <p14:tracePt t="24973" x="11755438" y="3609975"/>
          <p14:tracePt t="24974" x="11739563" y="3617913"/>
          <p14:tracePt t="24991" x="11579225" y="3743325"/>
          <p14:tracePt t="25002" x="11428413" y="3844925"/>
          <p14:tracePt t="25020" x="11134725" y="3995738"/>
          <p14:tracePt t="25038" x="10731500" y="4154488"/>
          <p14:tracePt t="25057" x="10202863" y="4306888"/>
          <p14:tracePt t="25069" x="9825038" y="4406900"/>
          <p14:tracePt t="25070" x="9791700" y="4414838"/>
          <p14:tracePt t="25087" x="9347200" y="4541838"/>
          <p14:tracePt t="25106" x="8920163" y="4616450"/>
          <p14:tracePt t="25107" x="8894763" y="4616450"/>
          <p14:tracePt t="25108" x="8877300" y="4616450"/>
          <p14:tracePt t="25109" x="8851900" y="4624388"/>
          <p14:tracePt t="25110" x="8836025" y="4624388"/>
          <p14:tracePt t="25111" x="8810625" y="4624388"/>
          <p14:tracePt t="25112" x="8793163" y="4624388"/>
          <p14:tracePt t="25114" x="8743950" y="4624388"/>
          <p14:tracePt t="25124" x="8532813" y="4641850"/>
          <p14:tracePt t="25135" x="8289925" y="4649788"/>
          <p14:tracePt t="25137" x="8274050" y="4649788"/>
          <p14:tracePt t="25154" x="7921625" y="4700588"/>
          <p14:tracePt t="25154" x="7904163" y="4708525"/>
          <p14:tracePt t="25156" x="7886700" y="4708525"/>
          <p14:tracePt t="25172" x="7577138" y="4784725"/>
          <p14:tracePt t="25173" x="7559675" y="4792663"/>
          <p14:tracePt t="25174" x="7543800" y="4792663"/>
          <p14:tracePt t="25175" x="7526338" y="4792663"/>
          <p14:tracePt t="25176" x="7510463" y="4802188"/>
          <p14:tracePt t="25177" x="7493000" y="4802188"/>
          <p14:tracePt t="25178" x="7475538" y="4810125"/>
          <p14:tracePt t="25179" x="7459663" y="4818063"/>
          <p14:tracePt t="25180" x="7442200" y="4818063"/>
          <p14:tracePt t="25181" x="7426325" y="4826000"/>
          <p14:tracePt t="25182" x="7408863" y="4826000"/>
          <p14:tracePt t="25183" x="7400925" y="4835525"/>
          <p14:tracePt t="25184" x="7383463" y="4835525"/>
          <p14:tracePt t="25185" x="7367588" y="4843463"/>
          <p14:tracePt t="25186" x="7350125" y="4843463"/>
          <p14:tracePt t="25190" x="7291388" y="4868863"/>
          <p14:tracePt t="25191" x="7275513" y="4868863"/>
          <p14:tracePt t="25192" x="7258050" y="4876800"/>
          <p14:tracePt t="25194" x="7250113" y="4876800"/>
          <p14:tracePt t="25194" x="7232650" y="4884738"/>
          <p14:tracePt t="25203" x="7123113" y="4910138"/>
          <p14:tracePt t="25220" x="6956425" y="4943475"/>
          <p14:tracePt t="25239" x="6923088" y="4953000"/>
          <p14:tracePt t="25288" x="6913563" y="4953000"/>
          <p14:tracePt t="25290" x="6913563" y="4960938"/>
          <p14:tracePt t="25293" x="6905625" y="4968875"/>
          <p14:tracePt t="25294" x="6905625" y="4978400"/>
          <p14:tracePt t="25295" x="6897688" y="4978400"/>
          <p14:tracePt t="25296" x="6897688" y="4986338"/>
          <p14:tracePt t="25297" x="6897688" y="4994275"/>
          <p14:tracePt t="25298" x="6888163" y="4994275"/>
          <p14:tracePt t="25299" x="6880225" y="5002213"/>
          <p14:tracePt t="25305" x="6854825" y="5037138"/>
          <p14:tracePt t="25324" x="6721475" y="5162550"/>
          <p14:tracePt t="25336" x="6619875" y="5246688"/>
          <p14:tracePt t="25353" x="6519863" y="5305425"/>
          <p14:tracePt t="25372" x="6494463" y="5313363"/>
          <p14:tracePt t="25390" x="6469063" y="5295900"/>
          <p14:tracePt t="25391" x="6461125" y="5295900"/>
          <p14:tracePt t="25392" x="6453188" y="5295900"/>
          <p14:tracePt t="25402" x="6427788" y="5287963"/>
          <p14:tracePt t="25421" x="6326188" y="5280025"/>
          <p14:tracePt t="25438" x="6200775" y="5287963"/>
          <p14:tracePt t="25456" x="6108700" y="5295900"/>
          <p14:tracePt t="25469" x="6083300" y="5295900"/>
          <p14:tracePt t="25487" x="6075363" y="5295900"/>
          <p14:tracePt t="25507" x="6075363" y="5287963"/>
          <p14:tracePt t="25523" x="6067425" y="5272088"/>
          <p14:tracePt t="25535" x="6067425" y="5246688"/>
          <p14:tracePt t="25554" x="6067425" y="5195888"/>
          <p14:tracePt t="25572" x="6067425" y="5162550"/>
          <p14:tracePt t="25590" x="6091238" y="5137150"/>
          <p14:tracePt t="25602" x="6124575" y="5129213"/>
          <p14:tracePt t="25620" x="6234113" y="5111750"/>
          <p14:tracePt t="25638" x="6461125" y="5111750"/>
          <p14:tracePt t="25657" x="6711950" y="5137150"/>
          <p14:tracePt t="25658" x="6721475" y="5137150"/>
          <p14:tracePt t="25658" x="6729413" y="5145088"/>
          <p14:tracePt t="25669" x="6821488" y="5195888"/>
          <p14:tracePt t="25670" x="6829425" y="5195888"/>
          <p14:tracePt t="25671" x="6838950" y="5195888"/>
          <p14:tracePt t="25672" x="6838950" y="5203825"/>
          <p14:tracePt t="25673" x="6846888" y="5213350"/>
          <p14:tracePt t="25675" x="6854825" y="5221288"/>
          <p14:tracePt t="25676" x="6864350" y="5229225"/>
          <p14:tracePt t="25677" x="6872288" y="5237163"/>
          <p14:tracePt t="25678" x="6880225" y="5246688"/>
          <p14:tracePt t="25687" x="6923088" y="5305425"/>
          <p14:tracePt t="25688" x="6931025" y="5313363"/>
          <p14:tracePt t="25689" x="6931025" y="5321300"/>
          <p14:tracePt t="25690" x="6938963" y="5330825"/>
          <p14:tracePt t="25706" x="6981825" y="5448300"/>
          <p14:tracePt t="25724" x="6972300" y="5556250"/>
          <p14:tracePt t="25735" x="6913563" y="5624513"/>
          <p14:tracePt t="25754" x="6754813" y="5699125"/>
          <p14:tracePt t="25772" x="6570663" y="5741988"/>
          <p14:tracePt t="25773" x="6561138" y="5749925"/>
          <p14:tracePt t="25790" x="6335713" y="5757863"/>
          <p14:tracePt t="25791" x="6318250" y="5757863"/>
          <p14:tracePt t="25792" x="6310313" y="5757863"/>
          <p14:tracePt t="25793" x="6292850" y="5757863"/>
          <p14:tracePt t="25794" x="6284913" y="5757863"/>
          <p14:tracePt t="25795" x="6267450" y="5757863"/>
          <p14:tracePt t="25796" x="6251575" y="5757863"/>
          <p14:tracePt t="25802" x="6175375" y="5749925"/>
          <p14:tracePt t="25803" x="6167438" y="5749925"/>
          <p14:tracePt t="25804" x="6149975" y="5741988"/>
          <p14:tracePt t="25821" x="5965825" y="5691188"/>
          <p14:tracePt t="25838" x="5832475" y="5573713"/>
          <p14:tracePt t="25857" x="5773738" y="5456238"/>
          <p14:tracePt t="25858" x="5764213" y="5448300"/>
          <p14:tracePt t="25859" x="5764213" y="5438775"/>
          <p14:tracePt t="25869" x="5756275" y="5389563"/>
          <p14:tracePt t="25887" x="5764213" y="5287963"/>
          <p14:tracePt t="25888" x="5773738" y="5280025"/>
          <p14:tracePt t="25905" x="5848350" y="5178425"/>
          <p14:tracePt t="25907" x="5865813" y="5170488"/>
          <p14:tracePt t="25908" x="5873750" y="5162550"/>
          <p14:tracePt t="25924" x="6016625" y="5086350"/>
          <p14:tracePt t="25925" x="6032500" y="5086350"/>
          <p14:tracePt t="25926" x="6042025" y="5078413"/>
          <p14:tracePt t="25927" x="6049963" y="5070475"/>
          <p14:tracePt t="25928" x="6057900" y="5070475"/>
          <p14:tracePt t="25929" x="6075363" y="5070475"/>
          <p14:tracePt t="25930" x="6083300" y="5060950"/>
          <p14:tracePt t="25936" x="6159500" y="5045075"/>
          <p14:tracePt t="25937" x="6167438" y="5045075"/>
          <p14:tracePt t="25953" x="6369050" y="5027613"/>
          <p14:tracePt t="25972" x="6578600" y="5095875"/>
          <p14:tracePt t="25973" x="6594475" y="5103813"/>
          <p14:tracePt t="25974" x="6611938" y="5111750"/>
          <p14:tracePt t="25975" x="6619875" y="5119688"/>
          <p14:tracePt t="25976" x="6629400" y="5129213"/>
          <p14:tracePt t="25990" x="6737350" y="5254625"/>
          <p14:tracePt t="26003" x="6796088" y="5372100"/>
          <p14:tracePt t="26020" x="6821488" y="5548313"/>
          <p14:tracePt t="26038" x="6805613" y="5683250"/>
          <p14:tracePt t="26056" x="6737350" y="5775325"/>
          <p14:tracePt t="26069" x="6670675" y="5826125"/>
          <p14:tracePt t="26087" x="6494463" y="5867400"/>
          <p14:tracePt t="26088" x="6486525" y="5867400"/>
          <p14:tracePt t="26089" x="6477000" y="5867400"/>
          <p14:tracePt t="26090" x="6469063" y="5867400"/>
          <p14:tracePt t="26091" x="6453188" y="5867400"/>
          <p14:tracePt t="26092" x="6443663" y="5867400"/>
          <p14:tracePt t="26093" x="6427788" y="5867400"/>
          <p14:tracePt t="26094" x="6418263" y="5875338"/>
          <p14:tracePt t="26095" x="6402388" y="5875338"/>
          <p14:tracePt t="26096" x="6394450" y="5875338"/>
          <p14:tracePt t="26106" x="6276975" y="5875338"/>
          <p14:tracePt t="26107" x="6251575" y="5875338"/>
          <p14:tracePt t="26108" x="6234113" y="5875338"/>
          <p14:tracePt t="26110" x="6226175" y="5875338"/>
          <p14:tracePt t="26111" x="6208713" y="5875338"/>
          <p14:tracePt t="26124" x="6024563" y="5834063"/>
          <p14:tracePt t="26125" x="6016625" y="5834063"/>
          <p14:tracePt t="26126" x="5999163" y="5826125"/>
          <p14:tracePt t="26136" x="5899150" y="5783263"/>
          <p14:tracePt t="26154" x="5730875" y="5683250"/>
          <p14:tracePt t="26155" x="5722938" y="5683250"/>
          <p14:tracePt t="26172" x="5646738" y="5591175"/>
          <p14:tracePt t="26173" x="5646738" y="5581650"/>
          <p14:tracePt t="26190" x="5656263" y="5489575"/>
          <p14:tracePt t="26202" x="5730875" y="5414963"/>
          <p14:tracePt t="26220" x="5907088" y="5321300"/>
          <p14:tracePt t="26238" x="6142038" y="5246688"/>
          <p14:tracePt t="26256" x="6394450" y="5203825"/>
          <p14:tracePt t="26269" x="6535738" y="5195888"/>
          <p14:tracePt t="26287" x="6711950" y="5221288"/>
          <p14:tracePt t="26288" x="6721475" y="5229225"/>
          <p14:tracePt t="26288" x="6729413" y="5229225"/>
          <p14:tracePt t="26305" x="6829425" y="5338763"/>
          <p14:tracePt t="26306" x="6838950" y="5346700"/>
          <p14:tracePt t="26307" x="6838950" y="5356225"/>
          <p14:tracePt t="26308" x="6846888" y="5364163"/>
          <p14:tracePt t="26310" x="6846888" y="5372100"/>
          <p14:tracePt t="26311" x="6854825" y="5380038"/>
          <p14:tracePt t="26312" x="6854825" y="5397500"/>
          <p14:tracePt t="26312" x="6854825" y="5405438"/>
          <p14:tracePt t="26313" x="6864350" y="5414963"/>
          <p14:tracePt t="26324" x="6880225" y="5507038"/>
          <p14:tracePt t="26325" x="6888163" y="5532438"/>
          <p14:tracePt t="26326" x="6888163" y="5540375"/>
          <p14:tracePt t="26329" x="6888163" y="5556250"/>
          <p14:tracePt t="26335" x="6888163" y="5614988"/>
          <p14:tracePt t="26354" x="6829425" y="5749925"/>
          <p14:tracePt t="26355" x="6829425" y="5757863"/>
          <p14:tracePt t="26357" x="6821488" y="5757863"/>
          <p14:tracePt t="26358" x="6821488" y="5767388"/>
          <p14:tracePt t="26359" x="6813550" y="5775325"/>
          <p14:tracePt t="26372" x="6711950" y="5849938"/>
          <p14:tracePt t="26373" x="6704013" y="5859463"/>
          <p14:tracePt t="26374" x="6696075" y="5859463"/>
          <p14:tracePt t="26390" x="6527800" y="5926138"/>
          <p14:tracePt t="26391" x="6511925" y="5926138"/>
          <p14:tracePt t="26392" x="6494463" y="5934075"/>
          <p14:tracePt t="26402" x="6351588" y="5951538"/>
          <p14:tracePt t="26404" x="6335713" y="5951538"/>
          <p14:tracePt t="26405" x="6326188" y="5959475"/>
          <p14:tracePt t="26420" x="6091238" y="5959475"/>
          <p14:tracePt t="26438" x="5865813" y="5908675"/>
          <p14:tracePt t="26457" x="5722938" y="5816600"/>
          <p14:tracePt t="26469" x="5697538" y="5749925"/>
          <p14:tracePt t="26487" x="5748338" y="5657850"/>
          <p14:tracePt t="26505" x="5873750" y="5573713"/>
          <p14:tracePt t="26524" x="5973763" y="5532438"/>
          <p14:tracePt t="26525" x="5983288" y="5532438"/>
          <p14:tracePt t="26536" x="6016625" y="5522913"/>
          <p14:tracePt t="26553" x="6024563" y="5522913"/>
          <p14:tracePt t="26726" x="6016625" y="5514975"/>
          <p14:tracePt t="26731" x="6016625" y="5507038"/>
          <p14:tracePt t="26735" x="5999163" y="5497513"/>
          <p14:tracePt t="26741" x="5983288" y="5481638"/>
          <p14:tracePt t="26754" x="5949950" y="5422900"/>
          <p14:tracePt t="26772" x="5891213" y="5287963"/>
          <p14:tracePt t="26790" x="5815013" y="5019675"/>
          <p14:tracePt t="26791" x="5807075" y="5002213"/>
          <p14:tracePt t="26792" x="5807075" y="4986338"/>
          <p14:tracePt t="26793" x="5797550" y="4960938"/>
          <p14:tracePt t="26794" x="5797550" y="4943475"/>
          <p14:tracePt t="26795" x="5797550" y="4919663"/>
          <p14:tracePt t="26796" x="5789613" y="4902200"/>
          <p14:tracePt t="26797" x="5781675" y="4876800"/>
          <p14:tracePt t="26798" x="5781675" y="4851400"/>
          <p14:tracePt t="26799" x="5773738" y="4835525"/>
          <p14:tracePt t="26800" x="5773738" y="4810125"/>
          <p14:tracePt t="26801" x="5764213" y="4784725"/>
          <p14:tracePt t="26802" x="5764213" y="4759325"/>
          <p14:tracePt t="26803" x="5756275" y="4733925"/>
          <p14:tracePt t="26804" x="5756275" y="4708525"/>
          <p14:tracePt t="26805" x="5748338" y="4675188"/>
          <p14:tracePt t="26806" x="5748338" y="4649788"/>
          <p14:tracePt t="26807" x="5738813" y="4616450"/>
          <p14:tracePt t="26808" x="5738813" y="4591050"/>
          <p14:tracePt t="26809" x="5730875" y="4565650"/>
          <p14:tracePt t="26813" x="5722938" y="4465638"/>
          <p14:tracePt t="26821" x="5689600" y="4213225"/>
          <p14:tracePt t="26839" x="5621338" y="3609975"/>
          <p14:tracePt t="26857" x="5613400" y="3089275"/>
          <p14:tracePt t="26869" x="5646738" y="2786063"/>
          <p14:tracePt t="26870" x="5656263" y="2736850"/>
          <p14:tracePt t="26887" x="5715000" y="2400300"/>
          <p14:tracePt t="26888" x="5722938" y="2384425"/>
          <p14:tracePt t="26889" x="5722938" y="2366963"/>
          <p14:tracePt t="26890" x="5722938" y="2351088"/>
          <p14:tracePt t="26891" x="5730875" y="2333625"/>
          <p14:tracePt t="26892" x="5730875" y="2316163"/>
          <p14:tracePt t="26893" x="5730875" y="2300288"/>
          <p14:tracePt t="26894" x="5738813" y="2292350"/>
          <p14:tracePt t="26906" x="5773738" y="2157413"/>
          <p14:tracePt t="26924" x="5822950" y="2022475"/>
          <p14:tracePt t="26936" x="5848350" y="1981200"/>
          <p14:tracePt t="26936" x="5848350" y="1973263"/>
          <p14:tracePt t="26953" x="5865813" y="1922463"/>
          <p14:tracePt t="26972" x="5891213" y="1863725"/>
          <p14:tracePt t="26990" x="5907088" y="1812925"/>
          <p14:tracePt t="26991" x="5915025" y="1812925"/>
          <p14:tracePt t="27002" x="5924550" y="1771650"/>
          <p14:tracePt t="27020" x="5924550" y="1695450"/>
          <p14:tracePt t="27038" x="5924550" y="1644650"/>
          <p14:tracePt t="27056" x="5924550" y="1628775"/>
          <p14:tracePt t="27207" x="5924550" y="1620838"/>
          <p14:tracePt t="27211" x="5932488" y="1620838"/>
          <p14:tracePt t="27215" x="5932488" y="1611313"/>
          <p14:tracePt t="27220" x="5940425" y="1611313"/>
          <p14:tracePt t="27239" x="5957888" y="1585913"/>
          <p14:tracePt t="27256" x="5983288" y="1570038"/>
          <p14:tracePt t="27268" x="6024563" y="1552575"/>
          <p14:tracePt t="27287" x="6134100" y="1536700"/>
          <p14:tracePt t="27305" x="6242050" y="1536700"/>
          <p14:tracePt t="27306" x="6251575" y="1536700"/>
          <p14:tracePt t="27323" x="6300788" y="1570038"/>
          <p14:tracePt t="27324" x="6310313" y="1570038"/>
          <p14:tracePt t="27336" x="6351588" y="1620838"/>
          <p14:tracePt t="27354" x="6384925" y="1720850"/>
          <p14:tracePt t="27372" x="6369050" y="1820863"/>
          <p14:tracePt t="27373" x="6369050" y="1830388"/>
          <p14:tracePt t="27390" x="6267450" y="1914525"/>
          <p14:tracePt t="27391" x="6251575" y="1922463"/>
          <p14:tracePt t="27402" x="6175375" y="1955800"/>
          <p14:tracePt t="27403" x="6149975" y="1955800"/>
          <p14:tracePt t="27420" x="6016625" y="1989138"/>
          <p14:tracePt t="27439" x="5865813" y="1973263"/>
          <p14:tracePt t="27456" x="5748338" y="1905000"/>
          <p14:tracePt t="27468" x="5697538" y="1838325"/>
          <p14:tracePt t="27487" x="5664200" y="1695450"/>
          <p14:tracePt t="27488" x="5664200" y="1687513"/>
          <p14:tracePt t="27505" x="5672138" y="1544638"/>
          <p14:tracePt t="27523" x="5738813" y="1468438"/>
          <p14:tracePt t="27536" x="5822950" y="1435100"/>
          <p14:tracePt t="27537" x="5832475" y="1435100"/>
          <p14:tracePt t="27538" x="5840413" y="1435100"/>
          <p14:tracePt t="27539" x="5848350" y="1435100"/>
          <p14:tracePt t="27540" x="5856288" y="1435100"/>
          <p14:tracePt t="27541" x="5865813" y="1427163"/>
          <p14:tracePt t="27542" x="5873750" y="1427163"/>
          <p14:tracePt t="27554" x="5973763" y="1427163"/>
          <p14:tracePt t="27554" x="5983288" y="1427163"/>
          <p14:tracePt t="27571" x="6159500" y="1468438"/>
          <p14:tracePt t="27590" x="6310313" y="1552575"/>
          <p14:tracePt t="27602" x="6384925" y="1628775"/>
          <p14:tracePt t="27603" x="6394450" y="1636713"/>
          <p14:tracePt t="27604" x="6394450" y="1644650"/>
          <p14:tracePt t="27604" x="6402388" y="1654175"/>
          <p14:tracePt t="27620" x="6427788" y="1754188"/>
          <p14:tracePt t="27639" x="6402388" y="1863725"/>
          <p14:tracePt t="27640" x="6402388" y="1871663"/>
          <p14:tracePt t="27640" x="6394450" y="1871663"/>
          <p14:tracePt t="27656" x="6310313" y="1947863"/>
          <p14:tracePt t="27669" x="6226175" y="1989138"/>
          <p14:tracePt t="27687" x="6091238" y="2022475"/>
          <p14:tracePt t="27688" x="6075363" y="2022475"/>
          <p14:tracePt t="27689" x="6067425" y="2022475"/>
          <p14:tracePt t="27705" x="5949950" y="2014538"/>
          <p14:tracePt t="27723" x="5865813" y="1963738"/>
          <p14:tracePt t="27736" x="5832475" y="1897063"/>
          <p14:tracePt t="27736" x="5822950" y="1889125"/>
          <p14:tracePt t="27754" x="5822950" y="1746250"/>
          <p14:tracePt t="27755" x="5822950" y="1738313"/>
          <p14:tracePt t="27772" x="5881688" y="1644650"/>
          <p14:tracePt t="27790" x="5973763" y="1585913"/>
          <p14:tracePt t="27791" x="5983288" y="1585913"/>
          <p14:tracePt t="27802" x="6049963" y="1570038"/>
          <p14:tracePt t="27820" x="6134100" y="1577975"/>
          <p14:tracePt t="27838" x="6208713" y="1636713"/>
          <p14:tracePt t="27856" x="6300788" y="1746250"/>
          <p14:tracePt t="27868" x="6335713" y="1812925"/>
          <p14:tracePt t="27887" x="6335713" y="1897063"/>
          <p14:tracePt t="27905" x="6284913" y="1947863"/>
          <p14:tracePt t="27906" x="6276975" y="1947863"/>
          <p14:tracePt t="27923" x="6159500" y="1963738"/>
          <p14:tracePt t="27924" x="6149975" y="1963738"/>
          <p14:tracePt t="27936" x="6067425" y="1963738"/>
          <p14:tracePt t="27936" x="6057900" y="1963738"/>
          <p14:tracePt t="27938" x="6049963" y="1963738"/>
          <p14:tracePt t="27954" x="5924550" y="1930400"/>
          <p14:tracePt t="27955" x="5915025" y="1930400"/>
          <p14:tracePt t="27956" x="5907088" y="1922463"/>
          <p14:tracePt t="27957" x="5899150" y="1922463"/>
          <p14:tracePt t="27972" x="5815013" y="1871663"/>
          <p14:tracePt t="27990" x="5748338" y="1771650"/>
          <p14:tracePt t="28002" x="5748338" y="1720850"/>
          <p14:tracePt t="28022" x="5815013" y="1644650"/>
          <p14:tracePt t="28038" x="5932488" y="1603375"/>
          <p14:tracePt t="28056" x="6083300" y="1585913"/>
          <p14:tracePt t="28069" x="6159500" y="1585913"/>
          <p14:tracePt t="28087" x="6218238" y="1603375"/>
          <p14:tracePt t="28105" x="6234113" y="1628775"/>
          <p14:tracePt t="28123" x="6251575" y="1662113"/>
          <p14:tracePt t="28124" x="6251575" y="1670050"/>
          <p14:tracePt t="28135" x="6251575" y="1695450"/>
          <p14:tracePt t="28154" x="6259513" y="1720850"/>
          <p14:tracePt t="28171" x="6259513" y="1728788"/>
          <p14:tracePt t="29040" x="6259513" y="1720850"/>
          <p14:tracePt t="29043" x="6259513" y="1712913"/>
          <p14:tracePt t="29044" x="6259513" y="1703388"/>
          <p14:tracePt t="29056" x="6251575" y="1570038"/>
          <p14:tracePt t="29069" x="6276975" y="1325563"/>
          <p14:tracePt t="29087" x="6384925" y="781050"/>
          <p14:tracePt t="56580" x="6350" y="2908300"/>
          <p14:tracePt t="56584" x="25400" y="2901950"/>
          <p14:tracePt t="56586" x="57150" y="2901950"/>
          <p14:tracePt t="56598" x="146050" y="2889250"/>
          <p14:tracePt t="56617" x="273050" y="2857500"/>
          <p14:tracePt t="56635" x="336550" y="2825750"/>
          <p14:tracePt t="56654" x="355600" y="2800350"/>
          <p14:tracePt t="56672" x="355600" y="2762250"/>
          <p14:tracePt t="56684" x="349250" y="2711450"/>
          <p14:tracePt t="56702" x="317500" y="2603500"/>
          <p14:tracePt t="56720" x="247650" y="2470150"/>
          <p14:tracePt t="56738" x="146050" y="2324100"/>
          <p14:tracePt t="56750" x="57150" y="22225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7F76C-A576-2D2F-6986-407FFAE48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749542-D62C-A3E1-EF98-6C349E3764F4}"/>
              </a:ext>
            </a:extLst>
          </p:cNvPr>
          <p:cNvSpPr>
            <a:spLocks noGrp="1"/>
          </p:cNvSpPr>
          <p:nvPr>
            <p:ph type="title"/>
          </p:nvPr>
        </p:nvSpPr>
        <p:spPr>
          <a:xfrm>
            <a:off x="614995" y="582628"/>
            <a:ext cx="10738805" cy="713738"/>
          </a:xfrm>
        </p:spPr>
        <p:txBody>
          <a:bodyPr/>
          <a:lstStyle/>
          <a:p>
            <a:r>
              <a:rPr lang="en-GB" dirty="0"/>
              <a:t>Data Source Evaluation Criteria</a:t>
            </a:r>
            <a:endParaRPr lang="en-AU" dirty="0"/>
          </a:p>
        </p:txBody>
      </p:sp>
      <p:sp>
        <p:nvSpPr>
          <p:cNvPr id="3" name="Content Placeholder 2">
            <a:extLst>
              <a:ext uri="{FF2B5EF4-FFF2-40B4-BE49-F238E27FC236}">
                <a16:creationId xmlns:a16="http://schemas.microsoft.com/office/drawing/2014/main" id="{D75205D3-1A29-1361-FF6C-6C8DC077F698}"/>
              </a:ext>
            </a:extLst>
          </p:cNvPr>
          <p:cNvSpPr>
            <a:spLocks noGrp="1"/>
          </p:cNvSpPr>
          <p:nvPr>
            <p:ph idx="1"/>
          </p:nvPr>
        </p:nvSpPr>
        <p:spPr>
          <a:xfrm>
            <a:off x="614995" y="1296366"/>
            <a:ext cx="10447746" cy="4251059"/>
          </a:xfrm>
        </p:spPr>
        <p:txBody>
          <a:bodyPr/>
          <a:lstStyle/>
          <a:p>
            <a:pPr marL="514350" indent="-514350">
              <a:buAutoNum type="arabicPeriod"/>
            </a:pPr>
            <a:r>
              <a:rPr lang="en-GB" dirty="0"/>
              <a:t>Is scraping permitted in the terms of use (TOU)</a:t>
            </a:r>
          </a:p>
          <a:p>
            <a:pPr marL="514350" indent="-514350">
              <a:buAutoNum type="arabicPeriod"/>
            </a:pPr>
            <a:r>
              <a:rPr lang="en-GB" dirty="0"/>
              <a:t>Does the robots.txt file permit scraping of news articles</a:t>
            </a:r>
          </a:p>
          <a:p>
            <a:pPr marL="514350" indent="-514350">
              <a:buAutoNum type="arabicPeriod"/>
            </a:pPr>
            <a:r>
              <a:rPr lang="en-GB" dirty="0"/>
              <a:t>Does it use Cloudflare? </a:t>
            </a:r>
            <a:r>
              <a:rPr lang="en-GB" dirty="0">
                <a:hlinkClick r:id="rId5"/>
              </a:rPr>
              <a:t>http://www.doesitusecloudflare.com/ </a:t>
            </a:r>
            <a:endParaRPr lang="en-GB" dirty="0"/>
          </a:p>
          <a:p>
            <a:pPr marL="514350" indent="-514350">
              <a:buAutoNum type="arabicPeriod" startAt="4"/>
            </a:pPr>
            <a:r>
              <a:rPr lang="en-GB" dirty="0"/>
              <a:t>Data quality</a:t>
            </a:r>
          </a:p>
          <a:p>
            <a:pPr marL="971550" lvl="1" indent="-514350">
              <a:buAutoNum type="arabicPeriod" startAt="4"/>
            </a:pPr>
            <a:r>
              <a:rPr lang="en-GB" dirty="0"/>
              <a:t>Any useful data?</a:t>
            </a:r>
          </a:p>
          <a:p>
            <a:pPr marL="971550" lvl="1" indent="-514350">
              <a:buAutoNum type="arabicPeriod" startAt="4"/>
            </a:pPr>
            <a:r>
              <a:rPr lang="en-GB" dirty="0"/>
              <a:t>Is the website static?</a:t>
            </a:r>
          </a:p>
          <a:p>
            <a:pPr marL="971550" lvl="1" indent="-514350">
              <a:buAutoNum type="arabicPeriod" startAt="4"/>
            </a:pPr>
            <a:r>
              <a:rPr lang="en-GB" dirty="0"/>
              <a:t>Does it have a developer sitemap?</a:t>
            </a:r>
          </a:p>
          <a:p>
            <a:pPr marL="0" indent="0">
              <a:buNone/>
            </a:pPr>
            <a:r>
              <a:rPr lang="en-GB" dirty="0"/>
              <a:t>Australian copyright law under the ‘fair dealing’ exceptions Section 113P of the Copyright Act 1968 allows educational institutions to copy and communicate </a:t>
            </a:r>
            <a:r>
              <a:rPr lang="en-GB" b="1" dirty="0"/>
              <a:t>works</a:t>
            </a:r>
            <a:r>
              <a:rPr lang="en-GB" dirty="0"/>
              <a:t> for educational use  </a:t>
            </a:r>
            <a:r>
              <a:rPr lang="en-AU" dirty="0"/>
              <a:t>(</a:t>
            </a:r>
            <a:r>
              <a:rPr lang="en-AU" dirty="0">
                <a:hlinkClick r:id="rId6"/>
              </a:rPr>
              <a:t>Copyright Act 1968, 2024</a:t>
            </a:r>
            <a:r>
              <a:rPr lang="en-AU" dirty="0"/>
              <a:t>)</a:t>
            </a:r>
            <a:endParaRPr lang="en-GB" dirty="0"/>
          </a:p>
        </p:txBody>
      </p:sp>
      <p:pic>
        <p:nvPicPr>
          <p:cNvPr id="21" name="Audio 20">
            <a:hlinkClick r:id="" action="ppaction://media"/>
            <a:extLst>
              <a:ext uri="{FF2B5EF4-FFF2-40B4-BE49-F238E27FC236}">
                <a16:creationId xmlns:a16="http://schemas.microsoft.com/office/drawing/2014/main" id="{5F0E4D1B-953E-7435-074C-10DDD46C98E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6460686"/>
      </p:ext>
    </p:extLst>
  </p:cSld>
  <p:clrMapOvr>
    <a:masterClrMapping/>
  </p:clrMapOvr>
  <mc:AlternateContent xmlns:mc="http://schemas.openxmlformats.org/markup-compatibility/2006">
    <mc:Choice xmlns:p14="http://schemas.microsoft.com/office/powerpoint/2010/main" Requires="p14">
      <p:transition spd="slow" p14:dur="2000" advTm="54066"/>
    </mc:Choice>
    <mc:Fallback>
      <p:transition spd="slow" advTm="54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BF3F259-AC6C-4CE0-296D-C4C028CFE48E}"/>
              </a:ext>
            </a:extLst>
          </p:cNvPr>
          <p:cNvGraphicFramePr>
            <a:graphicFrameLocks noGrp="1"/>
          </p:cNvGraphicFramePr>
          <p:nvPr>
            <p:extLst>
              <p:ext uri="{D42A27DB-BD31-4B8C-83A1-F6EECF244321}">
                <p14:modId xmlns:p14="http://schemas.microsoft.com/office/powerpoint/2010/main" val="3455965114"/>
              </p:ext>
            </p:extLst>
          </p:nvPr>
        </p:nvGraphicFramePr>
        <p:xfrm>
          <a:off x="0" y="1572588"/>
          <a:ext cx="12192000" cy="4490934"/>
        </p:xfrm>
        <a:graphic>
          <a:graphicData uri="http://schemas.openxmlformats.org/drawingml/2006/table">
            <a:tbl>
              <a:tblPr firstRow="1" bandRow="1">
                <a:tableStyleId>{5C22544A-7EE6-4342-B048-85BDC9FD1C3A}</a:tableStyleId>
              </a:tblPr>
              <a:tblGrid>
                <a:gridCol w="2484120">
                  <a:extLst>
                    <a:ext uri="{9D8B030D-6E8A-4147-A177-3AD203B41FA5}">
                      <a16:colId xmlns:a16="http://schemas.microsoft.com/office/drawing/2014/main" val="2327649644"/>
                    </a:ext>
                  </a:extLst>
                </a:gridCol>
                <a:gridCol w="1566003">
                  <a:extLst>
                    <a:ext uri="{9D8B030D-6E8A-4147-A177-3AD203B41FA5}">
                      <a16:colId xmlns:a16="http://schemas.microsoft.com/office/drawing/2014/main" val="3774837641"/>
                    </a:ext>
                  </a:extLst>
                </a:gridCol>
                <a:gridCol w="1914470">
                  <a:extLst>
                    <a:ext uri="{9D8B030D-6E8A-4147-A177-3AD203B41FA5}">
                      <a16:colId xmlns:a16="http://schemas.microsoft.com/office/drawing/2014/main" val="442271712"/>
                    </a:ext>
                  </a:extLst>
                </a:gridCol>
                <a:gridCol w="1483997">
                  <a:extLst>
                    <a:ext uri="{9D8B030D-6E8A-4147-A177-3AD203B41FA5}">
                      <a16:colId xmlns:a16="http://schemas.microsoft.com/office/drawing/2014/main" val="2501537315"/>
                    </a:ext>
                  </a:extLst>
                </a:gridCol>
                <a:gridCol w="4743410">
                  <a:extLst>
                    <a:ext uri="{9D8B030D-6E8A-4147-A177-3AD203B41FA5}">
                      <a16:colId xmlns:a16="http://schemas.microsoft.com/office/drawing/2014/main" val="2004758259"/>
                    </a:ext>
                  </a:extLst>
                </a:gridCol>
              </a:tblGrid>
              <a:tr h="972766">
                <a:tc>
                  <a:txBody>
                    <a:bodyPr/>
                    <a:lstStyle/>
                    <a:p>
                      <a:r>
                        <a:rPr lang="en-AU" dirty="0"/>
                        <a:t>Website Name</a:t>
                      </a:r>
                      <a:br>
                        <a:rPr lang="en-AU" dirty="0"/>
                      </a:br>
                      <a:r>
                        <a:rPr lang="en-AU" dirty="0"/>
                        <a:t>(URL hyperlinked)</a:t>
                      </a:r>
                    </a:p>
                  </a:txBody>
                  <a:tcPr/>
                </a:tc>
                <a:tc>
                  <a:txBody>
                    <a:bodyPr/>
                    <a:lstStyle/>
                    <a:p>
                      <a:r>
                        <a:rPr lang="en-AU" b="0" dirty="0"/>
                        <a:t>Scraping Permitted in Terms of Use?</a:t>
                      </a:r>
                    </a:p>
                  </a:txBody>
                  <a:tcPr/>
                </a:tc>
                <a:tc>
                  <a:txBody>
                    <a:bodyPr/>
                    <a:lstStyle/>
                    <a:p>
                      <a:r>
                        <a:rPr lang="en-AU" dirty="0"/>
                        <a:t>Allows Article Scraping in Robots.txt?</a:t>
                      </a:r>
                    </a:p>
                  </a:txBody>
                  <a:tcPr/>
                </a:tc>
                <a:tc>
                  <a:txBody>
                    <a:bodyPr/>
                    <a:lstStyle/>
                    <a:p>
                      <a:r>
                        <a:rPr lang="en-AU" dirty="0"/>
                        <a:t>Uses Cloudflare?</a:t>
                      </a:r>
                    </a:p>
                  </a:txBody>
                  <a:tcPr/>
                </a:tc>
                <a:tc>
                  <a:txBody>
                    <a:bodyPr/>
                    <a:lstStyle/>
                    <a:p>
                      <a:r>
                        <a:rPr lang="en-AU" dirty="0"/>
                        <a:t>Notes of quality</a:t>
                      </a:r>
                    </a:p>
                  </a:txBody>
                  <a:tcPr/>
                </a:tc>
                <a:extLst>
                  <a:ext uri="{0D108BD9-81ED-4DB2-BD59-A6C34878D82A}">
                    <a16:rowId xmlns:a16="http://schemas.microsoft.com/office/drawing/2014/main" val="860448434"/>
                  </a:ext>
                </a:extLst>
              </a:tr>
              <a:tr h="394510">
                <a:tc>
                  <a:txBody>
                    <a:bodyPr/>
                    <a:lstStyle/>
                    <a:p>
                      <a:r>
                        <a:rPr lang="en-AU" sz="1800" kern="1200" dirty="0">
                          <a:solidFill>
                            <a:schemeClr val="dk1"/>
                          </a:solidFill>
                          <a:effectLst/>
                          <a:latin typeface="+mn-lt"/>
                          <a:ea typeface="+mn-ea"/>
                          <a:cs typeface="+mn-cs"/>
                          <a:hlinkClick r:id="rId5"/>
                        </a:rPr>
                        <a:t>Market Index</a:t>
                      </a:r>
                      <a:endParaRPr lang="en-AU" dirty="0"/>
                    </a:p>
                  </a:txBody>
                  <a:tcPr/>
                </a:tc>
                <a:tc>
                  <a:txBody>
                    <a:bodyPr/>
                    <a:lstStyle/>
                    <a:p>
                      <a:r>
                        <a:rPr lang="en-AU" b="0" dirty="0">
                          <a:hlinkClick r:id="rId6"/>
                        </a:rPr>
                        <a:t>No </a:t>
                      </a:r>
                      <a:endParaRPr lang="en-AU" b="0" dirty="0"/>
                    </a:p>
                  </a:txBody>
                  <a:tcPr/>
                </a:tc>
                <a:tc>
                  <a:txBody>
                    <a:bodyPr/>
                    <a:lstStyle/>
                    <a:p>
                      <a:r>
                        <a:rPr lang="en-AU" dirty="0">
                          <a:hlinkClick r:id="rId7"/>
                        </a:rPr>
                        <a:t>Yes</a:t>
                      </a:r>
                      <a:endParaRPr lang="en-AU" dirty="0"/>
                    </a:p>
                  </a:txBody>
                  <a:tcPr/>
                </a:tc>
                <a:tc>
                  <a:txBody>
                    <a:bodyPr/>
                    <a:lstStyle/>
                    <a:p>
                      <a:r>
                        <a:rPr lang="en-AU" dirty="0"/>
                        <a:t>No</a:t>
                      </a:r>
                    </a:p>
                  </a:txBody>
                  <a:tcPr/>
                </a:tc>
                <a:tc>
                  <a:txBody>
                    <a:bodyPr/>
                    <a:lstStyle/>
                    <a:p>
                      <a:r>
                        <a:rPr lang="en-AU" dirty="0"/>
                        <a:t>Company tags on articles</a:t>
                      </a:r>
                    </a:p>
                  </a:txBody>
                  <a:tcPr/>
                </a:tc>
                <a:extLst>
                  <a:ext uri="{0D108BD9-81ED-4DB2-BD59-A6C34878D82A}">
                    <a16:rowId xmlns:a16="http://schemas.microsoft.com/office/drawing/2014/main" val="3286771387"/>
                  </a:ext>
                </a:extLst>
              </a:tr>
              <a:tr h="972766">
                <a:tc>
                  <a:txBody>
                    <a:bodyPr/>
                    <a:lstStyle/>
                    <a:p>
                      <a:r>
                        <a:rPr lang="en-AU" sz="1800" kern="1200" dirty="0">
                          <a:solidFill>
                            <a:schemeClr val="dk1"/>
                          </a:solidFill>
                          <a:effectLst/>
                          <a:latin typeface="+mn-lt"/>
                          <a:ea typeface="+mn-ea"/>
                          <a:cs typeface="+mn-cs"/>
                          <a:hlinkClick r:id="rId8"/>
                        </a:rPr>
                        <a:t>Yahoo finance</a:t>
                      </a:r>
                      <a:endParaRPr lang="en-AU" dirty="0"/>
                    </a:p>
                  </a:txBody>
                  <a:tcPr/>
                </a:tc>
                <a:tc>
                  <a:txBody>
                    <a:bodyPr/>
                    <a:lstStyle/>
                    <a:p>
                      <a:r>
                        <a:rPr lang="en-AU" b="0" dirty="0">
                          <a:hlinkClick r:id="rId9"/>
                        </a:rPr>
                        <a:t>No</a:t>
                      </a:r>
                      <a:endParaRPr lang="en-AU" b="0" dirty="0"/>
                    </a:p>
                  </a:txBody>
                  <a:tcPr/>
                </a:tc>
                <a:tc>
                  <a:txBody>
                    <a:bodyPr/>
                    <a:lstStyle/>
                    <a:p>
                      <a:r>
                        <a:rPr lang="en-AU" dirty="0">
                          <a:hlinkClick r:id="rId10"/>
                        </a:rPr>
                        <a:t>No</a:t>
                      </a:r>
                      <a:endParaRPr lang="en-AU" dirty="0"/>
                    </a:p>
                  </a:txBody>
                  <a:tcPr/>
                </a:tc>
                <a:tc>
                  <a:txBody>
                    <a:bodyPr/>
                    <a:lstStyle/>
                    <a:p>
                      <a:r>
                        <a:rPr lang="en-AU" dirty="0"/>
                        <a:t>No</a:t>
                      </a:r>
                    </a:p>
                  </a:txBody>
                  <a:tcPr/>
                </a:tc>
                <a:tc>
                  <a:txBody>
                    <a:bodyPr/>
                    <a:lstStyle/>
                    <a:p>
                      <a:r>
                        <a:rPr lang="en-AU" dirty="0"/>
                        <a:t>NER required due to the lack of explicit article stock labelling. General politics also included which is difficult to relate to individual stocks</a:t>
                      </a:r>
                    </a:p>
                  </a:txBody>
                  <a:tcPr/>
                </a:tc>
                <a:extLst>
                  <a:ext uri="{0D108BD9-81ED-4DB2-BD59-A6C34878D82A}">
                    <a16:rowId xmlns:a16="http://schemas.microsoft.com/office/drawing/2014/main" val="2012948040"/>
                  </a:ext>
                </a:extLst>
              </a:tr>
              <a:tr h="680936">
                <a:tc>
                  <a:txBody>
                    <a:bodyPr/>
                    <a:lstStyle/>
                    <a:p>
                      <a:r>
                        <a:rPr lang="en-AU" dirty="0">
                          <a:hlinkClick r:id="rId11"/>
                        </a:rPr>
                        <a:t>Trading Economics</a:t>
                      </a:r>
                      <a:endParaRPr lang="en-AU" dirty="0"/>
                    </a:p>
                  </a:txBody>
                  <a:tcPr/>
                </a:tc>
                <a:tc>
                  <a:txBody>
                    <a:bodyPr/>
                    <a:lstStyle/>
                    <a:p>
                      <a:r>
                        <a:rPr lang="en-AU" b="0" dirty="0">
                          <a:hlinkClick r:id="rId12"/>
                        </a:rPr>
                        <a:t>Yes</a:t>
                      </a:r>
                      <a:endParaRPr lang="en-AU" b="0" dirty="0"/>
                    </a:p>
                  </a:txBody>
                  <a:tcPr>
                    <a:solidFill>
                      <a:schemeClr val="accent6">
                        <a:lumMod val="40000"/>
                        <a:lumOff val="60000"/>
                      </a:schemeClr>
                    </a:solidFill>
                  </a:tcPr>
                </a:tc>
                <a:tc>
                  <a:txBody>
                    <a:bodyPr/>
                    <a:lstStyle/>
                    <a:p>
                      <a:r>
                        <a:rPr lang="en-AU" dirty="0">
                          <a:hlinkClick r:id="rId13"/>
                        </a:rPr>
                        <a:t>Yes</a:t>
                      </a:r>
                      <a:endParaRPr lang="en-AU" dirty="0"/>
                    </a:p>
                  </a:txBody>
                  <a:tcPr>
                    <a:solidFill>
                      <a:schemeClr val="accent6">
                        <a:lumMod val="40000"/>
                        <a:lumOff val="60000"/>
                      </a:schemeClr>
                    </a:solidFill>
                  </a:tcPr>
                </a:tc>
                <a:tc>
                  <a:txBody>
                    <a:bodyPr/>
                    <a:lstStyle/>
                    <a:p>
                      <a:r>
                        <a:rPr lang="en-AU" dirty="0"/>
                        <a:t>No</a:t>
                      </a:r>
                    </a:p>
                  </a:txBody>
                  <a:tcPr>
                    <a:solidFill>
                      <a:schemeClr val="accent6">
                        <a:lumMod val="40000"/>
                        <a:lumOff val="60000"/>
                      </a:schemeClr>
                    </a:solidFill>
                  </a:tcPr>
                </a:tc>
                <a:tc>
                  <a:txBody>
                    <a:bodyPr/>
                    <a:lstStyle/>
                    <a:p>
                      <a:r>
                        <a:rPr lang="en-AU" dirty="0"/>
                        <a:t>General politics and economics also included – would require filtering (unstructured)</a:t>
                      </a:r>
                    </a:p>
                  </a:txBody>
                  <a:tcPr/>
                </a:tc>
                <a:extLst>
                  <a:ext uri="{0D108BD9-81ED-4DB2-BD59-A6C34878D82A}">
                    <a16:rowId xmlns:a16="http://schemas.microsoft.com/office/drawing/2014/main" val="1125898536"/>
                  </a:ext>
                </a:extLst>
              </a:tr>
              <a:tr h="394510">
                <a:tc>
                  <a:txBody>
                    <a:bodyPr/>
                    <a:lstStyle/>
                    <a:p>
                      <a:r>
                        <a:rPr lang="en-AU" dirty="0">
                          <a:hlinkClick r:id="rId14"/>
                        </a:rPr>
                        <a:t>Financial Review</a:t>
                      </a:r>
                      <a:endParaRPr lang="en-AU" dirty="0"/>
                    </a:p>
                  </a:txBody>
                  <a:tcPr/>
                </a:tc>
                <a:tc>
                  <a:txBody>
                    <a:bodyPr/>
                    <a:lstStyle/>
                    <a:p>
                      <a:r>
                        <a:rPr lang="en-AU" b="0" dirty="0">
                          <a:hlinkClick r:id="rId15"/>
                        </a:rPr>
                        <a:t>No</a:t>
                      </a:r>
                      <a:endParaRPr lang="en-AU" b="0" dirty="0"/>
                    </a:p>
                  </a:txBody>
                  <a:tcPr/>
                </a:tc>
                <a:tc>
                  <a:txBody>
                    <a:bodyPr/>
                    <a:lstStyle/>
                    <a:p>
                      <a:r>
                        <a:rPr lang="en-AU" dirty="0">
                          <a:hlinkClick r:id="rId16"/>
                        </a:rPr>
                        <a:t>No</a:t>
                      </a:r>
                      <a:endParaRPr lang="en-AU" dirty="0"/>
                    </a:p>
                  </a:txBody>
                  <a:tcPr/>
                </a:tc>
                <a:tc>
                  <a:txBody>
                    <a:bodyPr/>
                    <a:lstStyle/>
                    <a:p>
                      <a:r>
                        <a:rPr lang="en-AU" dirty="0"/>
                        <a:t>No</a:t>
                      </a:r>
                    </a:p>
                  </a:txBody>
                  <a:tcPr/>
                </a:tc>
                <a:tc>
                  <a:txBody>
                    <a:bodyPr/>
                    <a:lstStyle/>
                    <a:p>
                      <a:endParaRPr lang="en-AU" dirty="0"/>
                    </a:p>
                  </a:txBody>
                  <a:tcPr/>
                </a:tc>
                <a:extLst>
                  <a:ext uri="{0D108BD9-81ED-4DB2-BD59-A6C34878D82A}">
                    <a16:rowId xmlns:a16="http://schemas.microsoft.com/office/drawing/2014/main" val="3788151848"/>
                  </a:ext>
                </a:extLst>
              </a:tr>
              <a:tr h="394510">
                <a:tc>
                  <a:txBody>
                    <a:bodyPr/>
                    <a:lstStyle/>
                    <a:p>
                      <a:r>
                        <a:rPr lang="en-AU" dirty="0">
                          <a:hlinkClick r:id="rId17"/>
                        </a:rPr>
                        <a:t>The Motley Fool</a:t>
                      </a:r>
                      <a:endParaRPr lang="en-AU" dirty="0"/>
                    </a:p>
                  </a:txBody>
                  <a:tcPr/>
                </a:tc>
                <a:tc>
                  <a:txBody>
                    <a:bodyPr/>
                    <a:lstStyle/>
                    <a:p>
                      <a:r>
                        <a:rPr lang="en-AU" b="0" dirty="0">
                          <a:hlinkClick r:id="rId18"/>
                        </a:rPr>
                        <a:t>No</a:t>
                      </a:r>
                      <a:endParaRPr lang="en-AU" b="0" dirty="0"/>
                    </a:p>
                  </a:txBody>
                  <a:tcPr/>
                </a:tc>
                <a:tc>
                  <a:txBody>
                    <a:bodyPr/>
                    <a:lstStyle/>
                    <a:p>
                      <a:r>
                        <a:rPr lang="en-AU" dirty="0">
                          <a:hlinkClick r:id="rId19"/>
                        </a:rPr>
                        <a:t>Yes</a:t>
                      </a:r>
                      <a:endParaRPr lang="en-AU" dirty="0"/>
                    </a:p>
                  </a:txBody>
                  <a:tcPr/>
                </a:tc>
                <a:tc>
                  <a:txBody>
                    <a:bodyPr/>
                    <a:lstStyle/>
                    <a:p>
                      <a:r>
                        <a:rPr lang="en-AU" dirty="0"/>
                        <a:t>No</a:t>
                      </a:r>
                    </a:p>
                  </a:txBody>
                  <a:tcPr/>
                </a:tc>
                <a:tc>
                  <a:txBody>
                    <a:bodyPr/>
                    <a:lstStyle/>
                    <a:p>
                      <a:endParaRPr lang="en-AU" dirty="0"/>
                    </a:p>
                  </a:txBody>
                  <a:tcPr/>
                </a:tc>
                <a:extLst>
                  <a:ext uri="{0D108BD9-81ED-4DB2-BD59-A6C34878D82A}">
                    <a16:rowId xmlns:a16="http://schemas.microsoft.com/office/drawing/2014/main" val="639503787"/>
                  </a:ext>
                </a:extLst>
              </a:tr>
              <a:tr h="680936">
                <a:tc>
                  <a:txBody>
                    <a:bodyPr/>
                    <a:lstStyle/>
                    <a:p>
                      <a:r>
                        <a:rPr lang="en-AU" dirty="0">
                          <a:hlinkClick r:id="rId20"/>
                        </a:rPr>
                        <a:t>Syndey Morning Herald</a:t>
                      </a:r>
                      <a:endParaRPr lang="en-AU" dirty="0"/>
                    </a:p>
                  </a:txBody>
                  <a:tcPr/>
                </a:tc>
                <a:tc>
                  <a:txBody>
                    <a:bodyPr/>
                    <a:lstStyle/>
                    <a:p>
                      <a:r>
                        <a:rPr lang="en-AU" b="0" dirty="0">
                          <a:hlinkClick r:id="rId21"/>
                        </a:rPr>
                        <a:t>No</a:t>
                      </a:r>
                      <a:endParaRPr lang="en-AU" b="0" dirty="0"/>
                    </a:p>
                  </a:txBody>
                  <a:tcPr/>
                </a:tc>
                <a:tc>
                  <a:txBody>
                    <a:bodyPr/>
                    <a:lstStyle/>
                    <a:p>
                      <a:r>
                        <a:rPr lang="en-AU" dirty="0">
                          <a:hlinkClick r:id="rId22"/>
                        </a:rPr>
                        <a:t>No</a:t>
                      </a:r>
                      <a:endParaRPr lang="en-AU" dirty="0"/>
                    </a:p>
                  </a:txBody>
                  <a:tcPr/>
                </a:tc>
                <a:tc>
                  <a:txBody>
                    <a:bodyPr/>
                    <a:lstStyle/>
                    <a:p>
                      <a:r>
                        <a:rPr lang="en-AU" dirty="0"/>
                        <a:t>No</a:t>
                      </a:r>
                    </a:p>
                  </a:txBody>
                  <a:tcPr/>
                </a:tc>
                <a:tc>
                  <a:txBody>
                    <a:bodyPr/>
                    <a:lstStyle/>
                    <a:p>
                      <a:endParaRPr lang="en-AU" dirty="0"/>
                    </a:p>
                  </a:txBody>
                  <a:tcPr/>
                </a:tc>
                <a:extLst>
                  <a:ext uri="{0D108BD9-81ED-4DB2-BD59-A6C34878D82A}">
                    <a16:rowId xmlns:a16="http://schemas.microsoft.com/office/drawing/2014/main" val="72510378"/>
                  </a:ext>
                </a:extLst>
              </a:tr>
            </a:tbl>
          </a:graphicData>
        </a:graphic>
      </p:graphicFrame>
      <p:sp>
        <p:nvSpPr>
          <p:cNvPr id="2" name="Title 1">
            <a:extLst>
              <a:ext uri="{FF2B5EF4-FFF2-40B4-BE49-F238E27FC236}">
                <a16:creationId xmlns:a16="http://schemas.microsoft.com/office/drawing/2014/main" id="{474ED190-0FBE-8151-9B02-62FBED90A9B6}"/>
              </a:ext>
            </a:extLst>
          </p:cNvPr>
          <p:cNvSpPr>
            <a:spLocks noGrp="1"/>
          </p:cNvSpPr>
          <p:nvPr>
            <p:ph type="title"/>
          </p:nvPr>
        </p:nvSpPr>
        <p:spPr>
          <a:xfrm>
            <a:off x="614995" y="582628"/>
            <a:ext cx="10738805" cy="713738"/>
          </a:xfrm>
        </p:spPr>
        <p:txBody>
          <a:bodyPr/>
          <a:lstStyle/>
          <a:p>
            <a:r>
              <a:rPr lang="en-GB" dirty="0"/>
              <a:t>Data Source Exploration</a:t>
            </a:r>
            <a:endParaRPr lang="en-AU" dirty="0"/>
          </a:p>
        </p:txBody>
      </p:sp>
      <p:pic>
        <p:nvPicPr>
          <p:cNvPr id="20" name="Audio 19">
            <a:hlinkClick r:id="" action="ppaction://media"/>
            <a:extLst>
              <a:ext uri="{FF2B5EF4-FFF2-40B4-BE49-F238E27FC236}">
                <a16:creationId xmlns:a16="http://schemas.microsoft.com/office/drawing/2014/main" id="{23ECDB00-2E32-A402-6C32-3CCFF10C67BF}"/>
              </a:ext>
            </a:extLst>
          </p:cNvPr>
          <p:cNvPicPr>
            <a:picLocks noChangeAspect="1"/>
          </p:cNvPicPr>
          <p:nvPr>
            <a:audioFile r:link="rId2"/>
            <p:extLst>
              <p:ext uri="{DAA4B4D4-6D71-4841-9C94-3DE7FCFB9230}">
                <p14:media xmlns:p14="http://schemas.microsoft.com/office/powerpoint/2010/main" r:embed="rId1"/>
              </p:ext>
            </p:extLst>
          </p:nvPr>
        </p:nvPicPr>
        <p:blipFill>
          <a:blip r:embed="rId23"/>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9926323"/>
      </p:ext>
    </p:extLst>
  </p:cSld>
  <p:clrMapOvr>
    <a:masterClrMapping/>
  </p:clrMapOvr>
  <mc:AlternateContent xmlns:mc="http://schemas.openxmlformats.org/markup-compatibility/2006">
    <mc:Choice xmlns:p14="http://schemas.microsoft.com/office/powerpoint/2010/main" Requires="p14">
      <p:transition spd="slow" p14:dur="2000" advTm="5317"/>
    </mc:Choice>
    <mc:Fallback>
      <p:transition spd="slow" advTm="5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CU PPoint Template Master 2018 b" id="{BDBFCF3E-61F0-9C47-9A51-DF6DB6CE2E7B}" vid="{9DCCEFDE-1792-4944-BCFD-A5611E524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AD30FAF1199B499FC9EC8B01EADC01" ma:contentTypeVersion="12" ma:contentTypeDescription="Create a new document." ma:contentTypeScope="" ma:versionID="0e3f9f9a97ad28e2dc86c1534afce555">
  <xsd:schema xmlns:xsd="http://www.w3.org/2001/XMLSchema" xmlns:xs="http://www.w3.org/2001/XMLSchema" xmlns:p="http://schemas.microsoft.com/office/2006/metadata/properties" xmlns:ns3="942c05ef-ed70-4287-b8e7-0472a0baa63a" xmlns:ns4="5af9a845-c6e9-4e0e-a264-9d11f6bd8891" targetNamespace="http://schemas.microsoft.com/office/2006/metadata/properties" ma:root="true" ma:fieldsID="11710e266a7f556bf96c5c81a0167c12" ns3:_="" ns4:_="">
    <xsd:import namespace="942c05ef-ed70-4287-b8e7-0472a0baa63a"/>
    <xsd:import namespace="5af9a845-c6e9-4e0e-a264-9d11f6bd889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2c05ef-ed70-4287-b8e7-0472a0baa6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f9a845-c6e9-4e0e-a264-9d11f6bd889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7730EF-7E53-4A3B-9D91-10B75C798F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2c05ef-ed70-4287-b8e7-0472a0baa63a"/>
    <ds:schemaRef ds:uri="5af9a845-c6e9-4e0e-a264-9d11f6bd8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2024D0-4405-4E26-AD56-45E0ED7835A8}">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5af9a845-c6e9-4e0e-a264-9d11f6bd8891"/>
    <ds:schemaRef ds:uri="http://purl.org/dc/elements/1.1/"/>
    <ds:schemaRef ds:uri="http://schemas.microsoft.com/office/2006/metadata/properties"/>
    <ds:schemaRef ds:uri="942c05ef-ed70-4287-b8e7-0472a0baa63a"/>
    <ds:schemaRef ds:uri="http://www.w3.org/XML/1998/namespace"/>
    <ds:schemaRef ds:uri="http://purl.org/dc/dcmitype/"/>
  </ds:schemaRefs>
</ds:datastoreItem>
</file>

<file path=customXml/itemProps3.xml><?xml version="1.0" encoding="utf-8"?>
<ds:datastoreItem xmlns:ds="http://schemas.openxmlformats.org/officeDocument/2006/customXml" ds:itemID="{44DF49F0-5D2A-434A-9392-D952770EAE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4184</TotalTime>
  <Words>3420</Words>
  <Application>Microsoft Office PowerPoint</Application>
  <PresentationFormat>Widescreen</PresentationFormat>
  <Paragraphs>300</Paragraphs>
  <Slides>20</Slides>
  <Notes>18</Notes>
  <HiddenSlides>0</HiddenSlides>
  <MMClips>17</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Calibri</vt:lpstr>
      <vt:lpstr>Calibri Light</vt:lpstr>
      <vt:lpstr>Consolas</vt:lpstr>
      <vt:lpstr>Playfair Display</vt:lpstr>
      <vt:lpstr>2_Office Theme</vt:lpstr>
      <vt:lpstr>Package</vt:lpstr>
      <vt:lpstr>PowerPoint Presentation</vt:lpstr>
      <vt:lpstr>The Inspiration</vt:lpstr>
      <vt:lpstr>Literature Overview</vt:lpstr>
      <vt:lpstr>Literature Overview</vt:lpstr>
      <vt:lpstr>Potential Sources of Data</vt:lpstr>
      <vt:lpstr>Potential Sources of Data</vt:lpstr>
      <vt:lpstr>Potential Sources of Data</vt:lpstr>
      <vt:lpstr>Data Source Evaluation Criteria</vt:lpstr>
      <vt:lpstr>Data Source Exploration</vt:lpstr>
      <vt:lpstr>Data Source Exploration</vt:lpstr>
      <vt:lpstr>Required Web Scraping Tools</vt:lpstr>
      <vt:lpstr>Sitemap xml parser</vt:lpstr>
      <vt:lpstr>PowerPoint Presentation</vt:lpstr>
      <vt:lpstr>PowerPoint Presentation</vt:lpstr>
      <vt:lpstr>PowerPoint Presentation</vt:lpstr>
      <vt:lpstr>Article Sample Exploratory Data Analysis</vt:lpstr>
      <vt:lpstr>Proposed NLP Solution</vt:lpstr>
      <vt:lpstr>References</vt:lpstr>
      <vt:lpstr>Sitemap XML web scraping code</vt:lpstr>
      <vt:lpstr>Article Scraping Code</vt:lpstr>
    </vt:vector>
  </TitlesOfParts>
  <Company>James Cook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Lyle Cleeland</dc:creator>
  <cp:lastModifiedBy>Hunter Kruger-Ilingworth</cp:lastModifiedBy>
  <cp:revision>12</cp:revision>
  <dcterms:created xsi:type="dcterms:W3CDTF">2019-02-25T23:00:44Z</dcterms:created>
  <dcterms:modified xsi:type="dcterms:W3CDTF">2025-03-23T13:52:41Z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0x010100DCAD30FAF1199B499FC9EC8B01EADC01</vt:lpwstr>
  </property>
</Properties>
</file>